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F2CC"/>
    <a:srgbClr val="A9D18E"/>
    <a:srgbClr val="9BDEFF"/>
    <a:srgbClr val="7CD3FF"/>
    <a:srgbClr val="2F5597"/>
    <a:srgbClr val="3366CC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32" autoAdjust="0"/>
  </p:normalViewPr>
  <p:slideViewPr>
    <p:cSldViewPr snapToGrid="0">
      <p:cViewPr varScale="1">
        <p:scale>
          <a:sx n="50" d="100"/>
          <a:sy n="50" d="100"/>
        </p:scale>
        <p:origin x="22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BE74523B-3AED-45AC-98FC-B35470FB3693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FB181D1D-B67A-4D1B-AAB4-7D3D5CC65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4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0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A0D-9032-4251-8A35-FC74491E27C6}" type="datetimeFigureOut">
              <a:rPr kumimoji="1" lang="ja-JP" altLang="en-US" smtClean="0"/>
              <a:t>2023/12/14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0" y="530982"/>
            <a:ext cx="6858000" cy="13149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lnSpc>
                <a:spcPts val="3000"/>
              </a:lnSpc>
            </a:pPr>
            <a:endParaRPr kumimoji="1" lang="ja-JP" altLang="en-US" sz="2000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38901" y="1889549"/>
            <a:ext cx="6480000" cy="21053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wrap="square" tIns="72000" bIns="36000" anchor="ctr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ＤＶ等で住所地</a:t>
            </a:r>
            <a:r>
              <a:rPr kumimoji="1" lang="en-US" altLang="ja-JP" sz="14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以外に避難中の方も、令和</a:t>
            </a:r>
            <a: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</a:t>
            </a:r>
            <a: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万円）をご自身が受給できる可能性があります。</a:t>
            </a:r>
            <a:endParaRPr kumimoji="1" lang="en-US" altLang="ja-JP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住所地の世帯が既に給付金を受け取っている場合でも、一定の要件</a:t>
            </a:r>
            <a:b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（ＤＶ保護命令と収入要件）を満たせば、</a:t>
            </a:r>
            <a:r>
              <a:rPr kumimoji="1" lang="ja-JP" altLang="en-US" sz="145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日野市から受給できる可能性があります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日野市で給付金を受給するためには、</a:t>
            </a:r>
            <a:r>
              <a:rPr kumimoji="1" lang="ja-JP" altLang="en-US" sz="145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手続き・</a:t>
            </a:r>
            <a:r>
              <a:rPr kumimoji="1" lang="ja-JP" altLang="en-US" sz="1450" b="1" u="sng" spc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申請が必要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38791" y="553567"/>
            <a:ext cx="685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年度日野市電力・ガス・食料品等価格高騰重点支援給付金（追加分）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ご案内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世帯）</a:t>
            </a:r>
            <a:endParaRPr kumimoji="1" lang="ja-JP" altLang="en-US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48" y="8426876"/>
            <a:ext cx="432586" cy="432000"/>
          </a:xfrm>
          <a:prstGeom prst="rect">
            <a:avLst/>
          </a:prstGeom>
        </p:spPr>
      </p:pic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20637"/>
              </p:ext>
            </p:extLst>
          </p:nvPr>
        </p:nvGraphicFramePr>
        <p:xfrm>
          <a:off x="38791" y="7666540"/>
          <a:ext cx="6778632" cy="196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632">
                  <a:extLst>
                    <a:ext uri="{9D8B030D-6E8A-4147-A177-3AD203B41FA5}">
                      <a16:colId xmlns:a16="http://schemas.microsoft.com/office/drawing/2014/main" val="3321389872"/>
                    </a:ext>
                  </a:extLst>
                </a:gridCol>
              </a:tblGrid>
              <a:tr h="28566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600" spc="200" baseline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</a:t>
                      </a:r>
                    </a:p>
                  </a:txBody>
                  <a:tcPr marT="18000" marB="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45696"/>
                  </a:ext>
                </a:extLst>
              </a:tr>
              <a:tr h="16767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 住民税非課税世帯等給付金コールセンター　　市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HP</a:t>
                      </a:r>
                    </a:p>
                    <a:p>
                      <a:pPr marL="92075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　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042-514-8868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受付時間　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17:15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日～令和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日まで　土日祝日を除く）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ja-JP" sz="1400" baseline="30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受付窓口は市役所本庁舎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階東側に設置（開設時間は上記同様）</a:t>
                      </a:r>
                    </a:p>
                  </a:txBody>
                  <a:tcPr marT="72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4660"/>
                  </a:ext>
                </a:extLst>
              </a:tr>
            </a:tbl>
          </a:graphicData>
        </a:graphic>
      </p:graphicFrame>
      <p:sp>
        <p:nvSpPr>
          <p:cNvPr id="55" name="正方形/長方形 54"/>
          <p:cNvSpPr/>
          <p:nvPr/>
        </p:nvSpPr>
        <p:spPr>
          <a:xfrm>
            <a:off x="38791" y="9632770"/>
            <a:ext cx="687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spc="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給付手続きや要件の詳細は裏面をご確認ください。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67572" y="4981105"/>
            <a:ext cx="6696000" cy="1057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7572" y="5142942"/>
            <a:ext cx="6831768" cy="43088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以下に該当する世帯に対し</a:t>
            </a:r>
            <a:r>
              <a:rPr kumimoji="1" lang="ja-JP" altLang="en-US" sz="1400" spc="-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１世帯あたり</a:t>
            </a:r>
            <a:r>
              <a:rPr kumimoji="1" lang="en-US" altLang="ja-JP" sz="2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を給付します。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74790" y="4670543"/>
            <a:ext cx="6688781" cy="50760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給付対象と給付額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138901" y="5562717"/>
            <a:ext cx="6552000" cy="432000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避難している世帯全員が令和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「住民税均等割が非課税」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の世帯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38791" y="6071967"/>
            <a:ext cx="334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55648" y="6093655"/>
            <a:ext cx="3153600" cy="2880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申請先</a:t>
            </a:r>
            <a:r>
              <a:rPr kumimoji="1" lang="ja-JP" altLang="en-US" sz="1100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（避難先が日野市）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3437876" y="6075805"/>
            <a:ext cx="334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3659856" y="6093655"/>
            <a:ext cx="3153600" cy="2880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申請期間</a:t>
            </a:r>
            <a:endParaRPr kumimoji="1" lang="ja-JP" altLang="en-US" sz="1100" b="1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4149" y="6470081"/>
            <a:ext cx="3431157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申請時日野市にお住まいの方は、郵送または受付窓口</a:t>
            </a:r>
            <a:r>
              <a:rPr kumimoji="1" lang="en-US" altLang="ja-JP" sz="10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で申請してください。申請書は市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からダウンロード又は下記に設置しています。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申請書配布先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市セーフティネットコールセンター、日野市社会福祉協議会、くらしの自立相談支援窓口みらいとのサテライトセンターなど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kumimoji="1"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371191" y="127120"/>
            <a:ext cx="2527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spc="30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日野市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153456" y="4035283"/>
            <a:ext cx="6660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 「ＤＶ等避難中」とは、ドメスティック・バイオレンス、ストーカー行為、児童虐待やこれに準ずる行為等の被害者が</a:t>
            </a:r>
            <a:b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住所地以外の世帯にお住まいの場合をいいます。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 　このリーフレットでは、「住所地」とは、住民票の有無にかかわらず、避難する前に居住していた場所をいいます。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17000" y="1441194"/>
            <a:ext cx="6624000" cy="324000"/>
          </a:xfrm>
          <a:prstGeom prst="roundRect">
            <a:avLst>
              <a:gd name="adj" fmla="val 28745"/>
            </a:avLst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lvl="0" algn="ctr">
              <a:spcBef>
                <a:spcPts val="300"/>
              </a:spcBef>
            </a:pPr>
            <a:r>
              <a:rPr kumimoji="1" lang="ja-JP" altLang="en-US" sz="1500" b="1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200" b="1" spc="-8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（ドメスティック・バイオレンス）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等避難中</a:t>
            </a:r>
            <a:r>
              <a:rPr kumimoji="1" lang="en-U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でも受給できる場合があります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049A40-EF0F-47F2-B84D-E249FCE850EA}"/>
              </a:ext>
            </a:extLst>
          </p:cNvPr>
          <p:cNvSpPr/>
          <p:nvPr/>
        </p:nvSpPr>
        <p:spPr>
          <a:xfrm>
            <a:off x="3659856" y="6700629"/>
            <a:ext cx="3153601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～令和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日（火）</a:t>
            </a:r>
            <a:b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E6C64FE-DD4D-43F6-82C2-96779E30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1125" y="6419462"/>
            <a:ext cx="789891" cy="5919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349260F-FB6A-4950-8123-C13EF9CD2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723" y="8308523"/>
            <a:ext cx="1256629" cy="12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18549" y="4211016"/>
            <a:ext cx="5904000" cy="0"/>
          </a:xfrm>
          <a:prstGeom prst="line">
            <a:avLst/>
          </a:prstGeom>
          <a:ln w="381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4030" y="3569003"/>
            <a:ext cx="6096002" cy="1866863"/>
          </a:xfrm>
          <a:prstGeom prst="rect">
            <a:avLst/>
          </a:prstGeom>
          <a:noFill/>
          <a:ln w="12700">
            <a:solidFill>
              <a:srgbClr val="548235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marL="72000">
              <a:lnSpc>
                <a:spcPct val="110000"/>
              </a:lnSpc>
            </a:pP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500" b="1" spc="1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等避難中であることを明らかにできる書類の例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（児童手当準拠）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配偶者に対する保護命令決定書の謄本と確定証明書等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婦人相談所、配偶者暴力相談支援センター等が発行する証明書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配偶者に児童への接近禁止命令が発令されている場合等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37748"/>
              </p:ext>
            </p:extLst>
          </p:nvPr>
        </p:nvGraphicFramePr>
        <p:xfrm>
          <a:off x="262800" y="1784499"/>
          <a:ext cx="6372000" cy="20467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306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住民票がある世帯で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配偶者が給付金を受給しました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私は給付金を受給できませんか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1609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住民票がある世帯の方（配偶者等）が給付金を受給済の場合であっても、ご自身が要件（ＤＶ避難中であることの証明）を満たせば、日野市から給付金を受給できます。</a:t>
                      </a:r>
                      <a:endParaRPr kumimoji="1" lang="ja-JP" altLang="en-US" sz="148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39600" y="7618957"/>
            <a:ext cx="6768000" cy="2087526"/>
          </a:xfrm>
          <a:prstGeom prst="roundRect">
            <a:avLst>
              <a:gd name="adj" fmla="val 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の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「振り込め詐欺」や「個人情報の詐取」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にご注意ください！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自宅や職場などに都道府県・市区町村や国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の職員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などをかたる不審な電話や郵便があった場合は、お住まいの市区町村や最寄りの警察署か警察相談専用電話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9110)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にご連絡ください。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234000" y="7897320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06481" y="7857474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4366" y="9026939"/>
            <a:ext cx="766267" cy="76517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800" y="9095436"/>
            <a:ext cx="612000" cy="611046"/>
          </a:xfrm>
          <a:prstGeom prst="rect">
            <a:avLst/>
          </a:prstGeom>
        </p:spPr>
      </p:pic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64572"/>
              </p:ext>
            </p:extLst>
          </p:nvPr>
        </p:nvGraphicFramePr>
        <p:xfrm>
          <a:off x="206481" y="5531432"/>
          <a:ext cx="6372000" cy="21224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4853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日野市で受給するためには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どのような手続きが必要ですか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389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日野市にご連絡いただき、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｢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配偶者からの暴力を理由に避難している旨の申出書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「受理確認書」、「令和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年度日野市電力・ガス・食料品等価格高騰重点支援給付金（追加分）申請書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世帯全員の「令和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年度非課税証明書」をご提出ください。</a:t>
                      </a:r>
                      <a:endParaRPr kumimoji="1" lang="ja-JP" altLang="en-US" sz="1482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39600" y="35999"/>
            <a:ext cx="6818400" cy="664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4000" y="35998"/>
            <a:ext cx="6624000" cy="66457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4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申請・支給要件・必要書類等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61680" y="762362"/>
            <a:ext cx="6523839" cy="10756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以下のＱ＆Ａを参考に、必要な書類をご用意の上、手続きください。ご不明な点は、日野市の給付金受付窓口にご相談ください。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366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778</Words>
  <Application>Microsoft Office PowerPoint</Application>
  <PresentationFormat>A4 210 x 297 mm</PresentationFormat>
  <Paragraphs>44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HG丸ｺﾞｼｯｸM-PRO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正毅(watanabe-masaki)</dc:creator>
  <cp:lastModifiedBy>Administrator</cp:lastModifiedBy>
  <cp:revision>124</cp:revision>
  <cp:lastPrinted>2023-05-24T02:57:49Z</cp:lastPrinted>
  <dcterms:created xsi:type="dcterms:W3CDTF">2021-11-18T09:11:46Z</dcterms:created>
  <dcterms:modified xsi:type="dcterms:W3CDTF">2023-12-14T07:23:16Z</dcterms:modified>
</cp:coreProperties>
</file>