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E016-DC00-4410-9B0F-6C1032FE3667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F565-0D7D-4340-852D-0FFDA7B60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94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BF565-0D7D-4340-852D-0FFDA7B6006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5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9C4FC2-967B-9DE6-3784-D42AF1C6C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EFCC3D-14A7-AC02-6CED-8F77D2D00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851B5-314C-647E-107E-7D651DB1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AB0B-7BB2-43AD-A90F-CCBF14FE9F48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9441A2-BF47-DFB9-D18E-34856152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735DD5-0EC1-9C40-93FB-3A1EBC9F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274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F04326-F5A5-45F7-C5B5-8E1DD949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A960D6-84E8-E0D8-5D02-94707BB4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7E11C-60AA-C9D0-5392-631876B1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171-1E2F-49FF-98E2-323313672A1E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CBBA17-9031-2100-73CC-71C5DA24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C60713-4FF7-EAA0-ED75-E3FC6FF7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8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D7A826-DCFD-48A5-1764-3883E76FD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4FC56EF-7D87-937B-6CA6-B08A33545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AF025C-DB9F-A08C-A6E1-075C433A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E02-E581-4385-B192-50EB79E484DE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202BC9-F851-A05C-BD7A-9EED0704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9F8DD-FE16-5365-7CFE-5A2DFB4A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7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D8482-40C6-607B-B009-92C4B591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231187-9F0D-F09C-0CF9-03C7DC8C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1B2D7F-ED38-3019-E062-A3253F4A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74C-EA1D-4FDF-B079-E4F6992AF48E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5DF854-2654-C10E-F9FE-AA5FEA95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C58F38-D83D-63FB-7CB8-AAF2950F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386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74867-5067-BEA4-F6A8-609FB6F3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65E29E-6169-EC9F-84E2-5F4F4077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DBAE2A-BAD4-B675-C7CA-656FAF02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ACFF-59CC-4561-B23B-E9AE35B5F2C5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1A8F61-57AF-A8A0-535F-F6ADA83A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2D890-F613-2A79-8A3B-11D131DB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05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DF38BD-99C0-15DB-85A9-73C6ACEF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4F456-D1A1-14A3-A9EF-9610E35E1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5723BD-F512-1560-1A52-81BE10FC3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4146D-8AF2-3B42-6AB5-792CB798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2379-A5E6-4D2A-8FC6-F912215B37A8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3A2560-37F9-655C-1E94-4D1628C4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0E681A-98CD-9D63-D054-C0D9213F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5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0F3AC1-3CDC-1A12-61C1-06B10E9A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5412CD-0B95-43DD-6AAA-08033977B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5493CE-5E3B-0A3E-3103-CB25CE9F7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849761-E81F-7F02-7720-4543A5159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03030F-1097-9B6C-06DC-403C6EE34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DE3A71-D675-5FE4-E8BA-AEFA3EAF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0632-D760-45A2-8E72-4B055DDA26B6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DA2A48-CFDD-36A6-CC56-3F8D3973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1F4FA0-CD0B-B6F7-5C6C-A9BB04F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085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3739B-5DD2-6458-7150-B6212481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3B83FF-9954-1812-AAA3-D69FF9D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4D7-0230-42F9-9BE5-41488C6AFE98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56B462-7214-E9B2-ACB8-52E1BCE6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DC0055-E1F2-32FF-7A99-17DCEA92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455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8ECA471-0366-A55E-A1CA-1AA78162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D1F2-187C-4F4F-AE91-B8A262F8691B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F720A6-D1F2-C6C9-EF51-A6C8A2B9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D968BA-2FF6-9290-992B-83959021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6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951CA-DC0D-1B79-BC37-0CAFCBF4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0C0917-0044-2A24-0EB3-89C857FC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4583D5-74FF-7A61-078A-13712DC14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5AA481-D846-0983-F7BC-1FC251A5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D77C-455D-4FAB-B072-7D75D7A9EAD1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F65F7D-AF64-E709-5EFB-4EEC16B0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2A918D-8DE5-16B3-0973-D2F85E91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09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8A8968-88EB-B628-3CDE-4DD2A5E1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2A41BE-023A-A9EC-3A76-EB29F7D5D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F4B102-284B-645C-465D-9A24CCAEF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5D61D9-FA57-0E6A-96BB-771DB977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9102-70FE-49C4-BBC1-FAA6DFE7F1B6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085012-0F12-4CC3-1B2C-136AA042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FB0DB6-7183-4BD3-3901-E7BD3249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5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979CED6-E6D2-AF83-C450-1EA76F5C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838D4A-2172-7752-BD66-2BB4DDB1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8B4AE6-8E93-F51B-0E31-CDA9EA0DC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DC793-8116-4835-8923-C6CE4F02B419}" type="datetime1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59E1E8-BF42-C0DD-4888-D60E18B10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81DA34-AE54-E26E-B3DB-2BBDADFFD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黒い背景に白い文字がある&#10;&#10;自動的に生成された説明">
            <a:extLst>
              <a:ext uri="{FF2B5EF4-FFF2-40B4-BE49-F238E27FC236}">
                <a16:creationId xmlns:a16="http://schemas.microsoft.com/office/drawing/2014/main" id="{0776C27F-A1F6-E06D-E3BF-F323C63062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7" y="6176963"/>
            <a:ext cx="3490553" cy="6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B8E8-62AE-67B7-25CD-6DD16E4FD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028845"/>
            <a:ext cx="9423400" cy="1392237"/>
          </a:xfrm>
        </p:spPr>
        <p:txBody>
          <a:bodyPr anchor="ctr">
            <a:normAutofit/>
          </a:bodyPr>
          <a:lstStyle/>
          <a:p>
            <a:r>
              <a:rPr kumimoji="1" lang="en-US" altLang="ja-JP" sz="6600" dirty="0">
                <a:latin typeface="+mn-lt"/>
              </a:rPr>
              <a:t>SDGs</a:t>
            </a:r>
            <a:r>
              <a:rPr kumimoji="1" lang="ja-JP" altLang="en-US" sz="6600" dirty="0">
                <a:latin typeface="+mn-lt"/>
              </a:rPr>
              <a:t>推進事業計画書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78DCB4-FCCC-F83C-02DE-AB930C9FC392}"/>
              </a:ext>
            </a:extLst>
          </p:cNvPr>
          <p:cNvSpPr txBox="1"/>
          <p:nvPr/>
        </p:nvSpPr>
        <p:spPr>
          <a:xfrm>
            <a:off x="6276109" y="4436918"/>
            <a:ext cx="506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事業者名：</a:t>
            </a:r>
            <a:endParaRPr kumimoji="1" lang="en-US" altLang="ja-JP"/>
          </a:p>
          <a:p>
            <a:r>
              <a:rPr lang="ja-JP" altLang="en-US"/>
              <a:t>代表者名：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F4C718-8332-7E7E-F6A4-0F3FA8A38307}"/>
              </a:ext>
            </a:extLst>
          </p:cNvPr>
          <p:cNvSpPr txBox="1"/>
          <p:nvPr/>
        </p:nvSpPr>
        <p:spPr>
          <a:xfrm>
            <a:off x="9415895" y="353293"/>
            <a:ext cx="2504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提出日：令和○年○月○日</a:t>
            </a:r>
          </a:p>
        </p:txBody>
      </p:sp>
    </p:spTree>
    <p:extLst>
      <p:ext uri="{BB962C8B-B14F-4D97-AF65-F5344CB8AC3E}">
        <p14:creationId xmlns:p14="http://schemas.microsoft.com/office/powerpoint/2010/main" val="253742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9F935-958F-1923-4EF2-282E902C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8100"/>
            <a:ext cx="10375900" cy="1096963"/>
          </a:xfrm>
        </p:spPr>
        <p:txBody>
          <a:bodyPr>
            <a:normAutofit/>
          </a:bodyPr>
          <a:lstStyle/>
          <a:p>
            <a:r>
              <a:rPr lang="ja-JP" altLang="en-US" dirty="0">
                <a:ea typeface="游ゴシック Light"/>
              </a:rPr>
              <a:t>【自由記載】</a:t>
            </a:r>
            <a:r>
              <a:rPr lang="en-US" altLang="ja-JP" sz="2400" dirty="0">
                <a:ea typeface="游ゴシック Light"/>
              </a:rPr>
              <a:t>※</a:t>
            </a:r>
            <a:r>
              <a:rPr lang="ja-JP" altLang="en-US" sz="2400" dirty="0">
                <a:ea typeface="游ゴシック Light"/>
              </a:rPr>
              <a:t>取り組みへの熱意や思いなど何でも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B7452D-1D4A-6FFB-A6CA-206DDBC2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42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7ED11-F5AE-E779-4662-47109E2E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9" y="-5392"/>
            <a:ext cx="2766134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会社概要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A07FF1-0676-D253-65D0-D0FFE56BDC90}"/>
              </a:ext>
            </a:extLst>
          </p:cNvPr>
          <p:cNvSpPr txBox="1"/>
          <p:nvPr/>
        </p:nvSpPr>
        <p:spPr>
          <a:xfrm>
            <a:off x="1149927" y="1120676"/>
            <a:ext cx="883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創業年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所在地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社員数（合計、男女別及び年代別）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社員の育休、産休取得実績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直近数ヶ月の時間外業務実績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休暇取得状況（〇日付与で〇日使用）および育休・産休・介休の実績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柔軟な働き方の導入、活用</a:t>
            </a:r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6F9900B-4801-6F5B-3EE3-6CDE1C098367}"/>
              </a:ext>
            </a:extLst>
          </p:cNvPr>
          <p:cNvSpPr txBox="1">
            <a:spLocks/>
          </p:cNvSpPr>
          <p:nvPr/>
        </p:nvSpPr>
        <p:spPr>
          <a:xfrm>
            <a:off x="175569" y="3324939"/>
            <a:ext cx="3156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事業概要等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59E3DB0-9753-46CA-6F71-CC245F8D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72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FFDD6E-40A8-10BE-9635-A35516CE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5331781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日野市とのつながり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D792F5-7288-18E2-6A79-C90DABD3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016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BEFAB4-EB92-9633-1DEC-F776BB61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91" y="1365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重点的に</a:t>
            </a:r>
            <a:r>
              <a:rPr kumimoji="1" lang="en-US" altLang="ja-JP" dirty="0"/>
              <a:t>SDGs</a:t>
            </a:r>
            <a:r>
              <a:rPr kumimoji="1" lang="ja-JP" altLang="en-US" dirty="0"/>
              <a:t>推進に取り組んでいること</a:t>
            </a:r>
            <a:br>
              <a:rPr kumimoji="1" lang="en-US" altLang="ja-JP" dirty="0"/>
            </a:br>
            <a:r>
              <a:rPr kumimoji="1" lang="en-US" altLang="ja-JP" dirty="0"/>
              <a:t>2030</a:t>
            </a:r>
            <a:r>
              <a:rPr kumimoji="1" lang="ja-JP" altLang="en-US" dirty="0"/>
              <a:t>年の自画像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B64928-FA22-1EEC-2CB6-540CFB30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249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5A08A-BFE1-E3E4-E4FA-52D5C0E7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85" y="73025"/>
            <a:ext cx="4763202" cy="1325563"/>
          </a:xfrm>
        </p:spPr>
        <p:txBody>
          <a:bodyPr/>
          <a:lstStyle/>
          <a:p>
            <a:r>
              <a:rPr kumimoji="1" lang="ja-JP" altLang="en-US" dirty="0"/>
              <a:t>現状の事業リスク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AC28A3-D514-15AD-F6C4-E1BA0F04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37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BCB77-606B-C372-2DA4-6A267A3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0" y="34925"/>
            <a:ext cx="11395179" cy="252561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経済</a:t>
            </a:r>
            <a:r>
              <a:rPr kumimoji="1" lang="en-US" altLang="ja-JP" dirty="0"/>
              <a:t>】</a:t>
            </a:r>
            <a:br>
              <a:rPr lang="en-US" altLang="ja-JP" dirty="0"/>
            </a:br>
            <a:r>
              <a:rPr lang="en-US" altLang="ja-JP" sz="2400" dirty="0"/>
              <a:t>※</a:t>
            </a:r>
            <a:r>
              <a:rPr kumimoji="1" lang="en-US" altLang="ja-JP" sz="2400" dirty="0"/>
              <a:t>CSV</a:t>
            </a:r>
            <a:r>
              <a:rPr kumimoji="1" lang="ja-JP" altLang="en-US" sz="2400" dirty="0"/>
              <a:t>に関すること</a:t>
            </a:r>
            <a:br>
              <a:rPr kumimoji="1" lang="en-US" altLang="ja-JP" sz="2400" dirty="0"/>
            </a:br>
            <a:r>
              <a:rPr kumimoji="1" lang="ja-JP" altLang="en-US" sz="3200" dirty="0"/>
              <a:t>・現状、課題</a:t>
            </a:r>
            <a:br>
              <a:rPr kumimoji="1" lang="en-US" altLang="ja-JP" sz="3200" dirty="0"/>
            </a:br>
            <a:r>
              <a:rPr kumimoji="1" lang="ja-JP" altLang="en-US" sz="3200" dirty="0"/>
              <a:t>・</a:t>
            </a:r>
            <a:r>
              <a:rPr kumimoji="1" lang="en-US" altLang="ja-JP" sz="3200" dirty="0"/>
              <a:t>2030</a:t>
            </a:r>
            <a:r>
              <a:rPr kumimoji="1" lang="ja-JP" altLang="en-US" sz="3200" dirty="0"/>
              <a:t>年の自画像</a:t>
            </a:r>
            <a:br>
              <a:rPr kumimoji="1" lang="en-US" altLang="ja-JP" sz="3200" dirty="0"/>
            </a:br>
            <a:r>
              <a:rPr kumimoji="1" lang="ja-JP" altLang="en-US" sz="3200" dirty="0"/>
              <a:t>・</a:t>
            </a:r>
            <a:r>
              <a:rPr kumimoji="1" lang="en-US" altLang="ja-JP" sz="3200" dirty="0"/>
              <a:t>3</a:t>
            </a:r>
            <a:r>
              <a:rPr kumimoji="1" lang="ja-JP" altLang="en-US" sz="3200" dirty="0"/>
              <a:t>年間で取り組むこと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B22DB1-BB8E-8ADA-2656-A6F83130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40" y="5631692"/>
            <a:ext cx="754380" cy="7467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60" y="5639312"/>
            <a:ext cx="746760" cy="7467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78" y="5646932"/>
            <a:ext cx="746760" cy="7391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94" y="5646932"/>
            <a:ext cx="75470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BCB77-606B-C372-2DA4-6A267A3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7" y="6295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/>
              <a:t>【</a:t>
            </a:r>
            <a:r>
              <a:rPr kumimoji="1" lang="ja-JP" altLang="en-US" sz="4900" dirty="0"/>
              <a:t>社会</a:t>
            </a:r>
            <a:r>
              <a:rPr kumimoji="1" lang="en-US" altLang="ja-JP" sz="4900" dirty="0"/>
              <a:t>】</a:t>
            </a:r>
            <a:br>
              <a:rPr kumimoji="1" lang="en-US" altLang="ja-JP" sz="4900" dirty="0"/>
            </a:br>
            <a:r>
              <a:rPr kumimoji="1" lang="en-US" altLang="ja-JP" sz="2700" dirty="0"/>
              <a:t>※</a:t>
            </a:r>
            <a:r>
              <a:rPr kumimoji="1" lang="ja-JP" altLang="en-US" sz="2700" dirty="0"/>
              <a:t>労働</a:t>
            </a:r>
            <a:r>
              <a:rPr kumimoji="1" lang="en-US" altLang="ja-JP" sz="2700" dirty="0"/>
              <a:t>/</a:t>
            </a:r>
            <a:r>
              <a:rPr kumimoji="1" lang="ja-JP" altLang="en-US" sz="2700" dirty="0"/>
              <a:t>ワークライフバランスに関すること</a:t>
            </a:r>
            <a:br>
              <a:rPr kumimoji="1" lang="en-US" altLang="ja-JP" dirty="0"/>
            </a:br>
            <a:r>
              <a:rPr kumimoji="1" lang="ja-JP" altLang="en-US" sz="3600" dirty="0"/>
              <a:t>・現状、課題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2030</a:t>
            </a:r>
            <a:r>
              <a:rPr kumimoji="1" lang="ja-JP" altLang="en-US" sz="3600" dirty="0"/>
              <a:t>年の自画像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3</a:t>
            </a:r>
            <a:r>
              <a:rPr kumimoji="1" lang="ja-JP" altLang="en-US" sz="3600" dirty="0"/>
              <a:t>年間で取り組むこと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F30990-81E5-D90D-C9EE-6C2DD291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8543F1-A8B2-45CC-F407-011752830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48" y="4869672"/>
            <a:ext cx="746760" cy="7467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5110578-337B-4272-7F44-65CBBACAC2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8" y="4871232"/>
            <a:ext cx="745200" cy="7452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D84C5FE-F3C1-32C9-3C20-D9E0C98890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28" y="4871232"/>
            <a:ext cx="745200" cy="7452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9DD2CC-8AF4-B2F6-0D92-BD0119BF6E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88" y="4871232"/>
            <a:ext cx="745200" cy="7452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3B4A4CE-F56D-0A46-8434-4B007A1689D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08" y="5644694"/>
            <a:ext cx="745200" cy="74325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F9E0302-C8F9-157E-3973-A1408B8555C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8" y="5643723"/>
            <a:ext cx="745200" cy="7452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D29B93F-421A-6BA3-2108-47CF15FF33F6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88" y="5644654"/>
            <a:ext cx="745200" cy="7433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9D67269-FFA5-0A50-E2D0-89F53F92D0B3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28" y="5643723"/>
            <a:ext cx="7452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BCB77-606B-C372-2DA4-6A267A3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6549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/>
              <a:t>【</a:t>
            </a:r>
            <a:r>
              <a:rPr kumimoji="1" lang="ja-JP" altLang="en-US" sz="4900" dirty="0"/>
              <a:t>環境</a:t>
            </a:r>
            <a:r>
              <a:rPr kumimoji="1" lang="en-US" altLang="ja-JP" sz="4900" dirty="0"/>
              <a:t>】</a:t>
            </a:r>
            <a:br>
              <a:rPr kumimoji="1" lang="en-US" altLang="ja-JP" dirty="0"/>
            </a:br>
            <a:r>
              <a:rPr kumimoji="1" lang="en-US" altLang="ja-JP" sz="2700" dirty="0"/>
              <a:t>※CO2</a:t>
            </a:r>
            <a:r>
              <a:rPr kumimoji="1" lang="ja-JP" altLang="en-US" sz="2700" dirty="0"/>
              <a:t>排出量の算定、自社の環境方針の策定など</a:t>
            </a:r>
            <a:br>
              <a:rPr kumimoji="1" lang="en-US" altLang="ja-JP" dirty="0"/>
            </a:br>
            <a:r>
              <a:rPr kumimoji="1" lang="ja-JP" altLang="en-US" sz="3600" dirty="0"/>
              <a:t>・現状、課題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2030</a:t>
            </a:r>
            <a:r>
              <a:rPr kumimoji="1" lang="ja-JP" altLang="en-US" sz="3600" dirty="0"/>
              <a:t>年の自画像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3</a:t>
            </a:r>
            <a:r>
              <a:rPr kumimoji="1" lang="ja-JP" altLang="en-US" sz="3600" dirty="0"/>
              <a:t>年間で取り組むこと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5A7DCB-534C-AEC6-12E1-3A31E4DE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000000-0008-0000-0E00-00000400000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36" y="5674939"/>
            <a:ext cx="745200" cy="745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00000-0008-0000-0D00-0000040000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82" y="5674939"/>
            <a:ext cx="745200" cy="745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8" y="5674939"/>
            <a:ext cx="745200" cy="7452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4" y="5662239"/>
            <a:ext cx="7452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7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BCB77-606B-C372-2DA4-6A267A3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4517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/>
              <a:t>【</a:t>
            </a:r>
            <a:r>
              <a:rPr kumimoji="1" lang="ja-JP" altLang="en-US" sz="4900" dirty="0"/>
              <a:t>地域社会</a:t>
            </a:r>
            <a:r>
              <a:rPr kumimoji="1" lang="en-US" altLang="ja-JP" sz="4900" dirty="0"/>
              <a:t>(</a:t>
            </a:r>
            <a:r>
              <a:rPr kumimoji="1" lang="ja-JP" altLang="en-US" sz="4900" dirty="0"/>
              <a:t>日野市</a:t>
            </a:r>
            <a:r>
              <a:rPr kumimoji="1" lang="en-US" altLang="ja-JP" sz="4900" dirty="0"/>
              <a:t>)</a:t>
            </a:r>
            <a:r>
              <a:rPr kumimoji="1" lang="ja-JP" altLang="en-US" sz="4900" dirty="0"/>
              <a:t>の課題解決</a:t>
            </a:r>
            <a:r>
              <a:rPr kumimoji="1" lang="en-US" altLang="ja-JP" sz="4900" dirty="0"/>
              <a:t>】</a:t>
            </a:r>
            <a:br>
              <a:rPr kumimoji="1" lang="en-US" altLang="ja-JP" sz="4900" dirty="0"/>
            </a:br>
            <a:r>
              <a:rPr kumimoji="1" lang="ja-JP" altLang="en-US" sz="3600" dirty="0"/>
              <a:t>・特に取り組みたい課題</a:t>
            </a:r>
            <a:br>
              <a:rPr kumimoji="1" lang="en-US" altLang="ja-JP" sz="3600" dirty="0"/>
            </a:br>
            <a:r>
              <a:rPr kumimoji="1" lang="ja-JP" altLang="en-US" sz="3600" dirty="0"/>
              <a:t>・実現したい将来像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3</a:t>
            </a:r>
            <a:r>
              <a:rPr kumimoji="1" lang="ja-JP" altLang="en-US" sz="3600" dirty="0"/>
              <a:t>年間で取り組むこと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4F9D10-DECB-D411-3AEA-A3FBA35A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37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e5d350-8a43-462b-9830-ce818e0147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1BD16F004B7AA439E9F5B57FEE8AE65" ma:contentTypeVersion="15" ma:contentTypeDescription="新しいドキュメントを作成します。" ma:contentTypeScope="" ma:versionID="9e9ab8c967e6eb738b264cc56ac91542">
  <xsd:schema xmlns:xsd="http://www.w3.org/2001/XMLSchema" xmlns:xs="http://www.w3.org/2001/XMLSchema" xmlns:p="http://schemas.microsoft.com/office/2006/metadata/properties" xmlns:ns3="20e5d350-8a43-462b-9830-ce818e0147f6" targetNamespace="http://schemas.microsoft.com/office/2006/metadata/properties" ma:root="true" ma:fieldsID="813f7a68d43399d066ef47da116936d7" ns3:_="">
    <xsd:import namespace="20e5d350-8a43-462b-9830-ce818e0147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5d350-8a43-462b-9830-ce818e014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B18FA4-6CCE-44A9-A45E-7A845B83390F}">
  <ds:schemaRefs>
    <ds:schemaRef ds:uri="20e5d350-8a43-462b-9830-ce818e0147f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150696-6557-4D05-8748-2B18B8CF0569}">
  <ds:schemaRefs>
    <ds:schemaRef ds:uri="20e5d350-8a43-462b-9830-ce818e0147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53CF27-F0B8-496E-BABA-8327FC703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133</Words>
  <Application>Microsoft Office PowerPoint</Application>
  <PresentationFormat>ワイド画面</PresentationFormat>
  <Paragraphs>31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Arial</vt:lpstr>
      <vt:lpstr>Wingdings</vt:lpstr>
      <vt:lpstr>Office テーマ</vt:lpstr>
      <vt:lpstr>SDGs推進事業計画書</vt:lpstr>
      <vt:lpstr>会社概要</vt:lpstr>
      <vt:lpstr>日野市とのつながり</vt:lpstr>
      <vt:lpstr>重点的にSDGs推進に取り組んでいること 2030年の自画像</vt:lpstr>
      <vt:lpstr>現状の事業リスク</vt:lpstr>
      <vt:lpstr>【経済】 ※CSVに関すること ・現状、課題 ・2030年の自画像 ・3年間で取り組むこと</vt:lpstr>
      <vt:lpstr>【社会】 ※労働/ワークライフバランスに関すること ・現状、課題 ・2030年の自画像 ・3年間で取り組むこと</vt:lpstr>
      <vt:lpstr>【環境】 ※CO2排出量の算定、自社の環境方針の策定など ・現状、課題 ・2030年の自画像 ・3年間で取り組むこと</vt:lpstr>
      <vt:lpstr>【地域社会(日野市)の課題解決】 ・特に取り組みたい課題 ・実現したい将来像 ・3年間で取り組むこと</vt:lpstr>
      <vt:lpstr>【自由記載】※取り組みへの熱意や思いなど何でも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SDGs推進事業計画書</dc:title>
  <dc:creator/>
  <cp:lastModifiedBy>Administrator</cp:lastModifiedBy>
  <cp:revision>4</cp:revision>
  <dcterms:modified xsi:type="dcterms:W3CDTF">2024-12-09T00:55:19Z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0x01010031BD16F004B7AA439E9F5B57FEE8AE65</vt:lpwstr>
  </property>
</Properties>
</file>