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drawings/drawing1.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sldIdLst>
    <p:sldId id="264" r:id="rId2"/>
  </p:sldIdLst>
  <p:sldSz cx="12801600" cy="9601200" type="A3"/>
  <p:notesSz cx="9990138" cy="143748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52" d="100"/>
          <a:sy n="52" d="100"/>
        </p:scale>
        <p:origin x="1320"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chartUserShapes" Target="../drawings/drawing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2.961394004360263E-2"/>
          <c:y val="6.0159831205404017E-2"/>
          <c:w val="0.95960451752772125"/>
          <c:h val="0.93984013063778071"/>
        </c:manualLayout>
      </c:layout>
      <c:pie3DChart>
        <c:varyColors val="1"/>
        <c:ser>
          <c:idx val="0"/>
          <c:order val="0"/>
          <c:tx>
            <c:strRef>
              <c:f>Sheet1!$B$1</c:f>
              <c:strCache>
                <c:ptCount val="1"/>
                <c:pt idx="0">
                  <c:v>列1</c:v>
                </c:pt>
              </c:strCache>
            </c:strRef>
          </c:tx>
          <c:spPr>
            <a:solidFill>
              <a:schemeClr val="accent5">
                <a:lumMod val="20000"/>
                <a:lumOff val="80000"/>
              </a:schemeClr>
            </a:solidFill>
          </c:spPr>
          <c:explosion val="9"/>
          <c:dPt>
            <c:idx val="0"/>
            <c:bubble3D val="0"/>
            <c:explosion val="7"/>
            <c:spPr>
              <a:solidFill>
                <a:schemeClr val="accent5">
                  <a:lumMod val="20000"/>
                  <a:lumOff val="80000"/>
                </a:schemeClr>
              </a:solidFill>
              <a:ln w="25400">
                <a:solidFill>
                  <a:schemeClr val="lt1"/>
                </a:solidFill>
              </a:ln>
              <a:effectLst/>
              <a:sp3d contourW="25400">
                <a:contourClr>
                  <a:schemeClr val="lt1"/>
                </a:contourClr>
              </a:sp3d>
            </c:spPr>
            <c:extLst>
              <c:ext xmlns:c16="http://schemas.microsoft.com/office/drawing/2014/chart" uri="{C3380CC4-5D6E-409C-BE32-E72D297353CC}">
                <c16:uniqueId val="{00000001-5328-45CD-A67C-1A854244BE30}"/>
              </c:ext>
            </c:extLst>
          </c:dPt>
          <c:dPt>
            <c:idx val="1"/>
            <c:bubble3D val="0"/>
            <c:spPr>
              <a:solidFill>
                <a:schemeClr val="accent5">
                  <a:lumMod val="20000"/>
                  <a:lumOff val="80000"/>
                </a:schemeClr>
              </a:solidFill>
              <a:ln w="25400">
                <a:solidFill>
                  <a:schemeClr val="lt1"/>
                </a:solidFill>
              </a:ln>
              <a:effectLst/>
              <a:sp3d contourW="25400">
                <a:contourClr>
                  <a:schemeClr val="lt1"/>
                </a:contourClr>
              </a:sp3d>
            </c:spPr>
            <c:extLst>
              <c:ext xmlns:c16="http://schemas.microsoft.com/office/drawing/2014/chart" uri="{C3380CC4-5D6E-409C-BE32-E72D297353CC}">
                <c16:uniqueId val="{00000003-5328-45CD-A67C-1A854244BE30}"/>
              </c:ext>
            </c:extLst>
          </c:dPt>
          <c:dPt>
            <c:idx val="2"/>
            <c:bubble3D val="0"/>
            <c:spPr>
              <a:solidFill>
                <a:schemeClr val="accent5">
                  <a:lumMod val="20000"/>
                  <a:lumOff val="80000"/>
                </a:schemeClr>
              </a:solidFill>
              <a:ln w="25400">
                <a:solidFill>
                  <a:schemeClr val="lt1"/>
                </a:solidFill>
              </a:ln>
              <a:effectLst/>
              <a:sp3d contourW="25400">
                <a:contourClr>
                  <a:schemeClr val="lt1"/>
                </a:contourClr>
              </a:sp3d>
            </c:spPr>
            <c:extLst>
              <c:ext xmlns:c16="http://schemas.microsoft.com/office/drawing/2014/chart" uri="{C3380CC4-5D6E-409C-BE32-E72D297353CC}">
                <c16:uniqueId val="{00000005-5328-45CD-A67C-1A854244BE30}"/>
              </c:ext>
            </c:extLst>
          </c:dPt>
          <c:dPt>
            <c:idx val="3"/>
            <c:bubble3D val="0"/>
            <c:spPr>
              <a:solidFill>
                <a:schemeClr val="accent5">
                  <a:lumMod val="20000"/>
                  <a:lumOff val="80000"/>
                </a:schemeClr>
              </a:solidFill>
              <a:ln w="25400">
                <a:solidFill>
                  <a:schemeClr val="lt1"/>
                </a:solidFill>
              </a:ln>
              <a:effectLst/>
              <a:sp3d contourW="25400">
                <a:contourClr>
                  <a:schemeClr val="lt1"/>
                </a:contourClr>
              </a:sp3d>
            </c:spPr>
            <c:extLst>
              <c:ext xmlns:c16="http://schemas.microsoft.com/office/drawing/2014/chart" uri="{C3380CC4-5D6E-409C-BE32-E72D297353CC}">
                <c16:uniqueId val="{00000007-5328-45CD-A67C-1A854244BE30}"/>
              </c:ext>
            </c:extLst>
          </c:dPt>
          <c:cat>
            <c:strRef>
              <c:f>Sheet1!$A$2:$A$5</c:f>
              <c:strCache>
                <c:ptCount val="1"/>
                <c:pt idx="0">
                  <c:v>第 1 四半期</c:v>
                </c:pt>
              </c:strCache>
            </c:strRef>
          </c:cat>
          <c:val>
            <c:numRef>
              <c:f>Sheet1!$B$2:$B$5</c:f>
              <c:numCache>
                <c:formatCode>General</c:formatCode>
                <c:ptCount val="4"/>
                <c:pt idx="0">
                  <c:v>8.1999999999999993</c:v>
                </c:pt>
              </c:numCache>
            </c:numRef>
          </c:val>
          <c:extLst>
            <c:ext xmlns:c16="http://schemas.microsoft.com/office/drawing/2014/chart" uri="{C3380CC4-5D6E-409C-BE32-E72D297353CC}">
              <c16:uniqueId val="{00000008-5328-45CD-A67C-1A854244BE30}"/>
            </c:ext>
          </c:extLst>
        </c:ser>
        <c:dLbls>
          <c:showLegendKey val="0"/>
          <c:showVal val="0"/>
          <c:showCatName val="0"/>
          <c:showSerName val="0"/>
          <c:showPercent val="0"/>
          <c:showBubbleSize val="0"/>
          <c:showLeaderLines val="1"/>
        </c:dLbls>
      </c:pie3DChart>
      <c:spPr>
        <a:noFill/>
        <a:ln w="25400">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ja-JP"/>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4.0395491226434058E-2"/>
          <c:y val="0"/>
          <c:w val="0.95960451752772125"/>
          <c:h val="0.93984013063778071"/>
        </c:manualLayout>
      </c:layout>
      <c:pie3DChart>
        <c:varyColors val="1"/>
        <c:ser>
          <c:idx val="0"/>
          <c:order val="0"/>
          <c:tx>
            <c:strRef>
              <c:f>Sheet1!$B$1</c:f>
              <c:strCache>
                <c:ptCount val="1"/>
                <c:pt idx="0">
                  <c:v>列1</c:v>
                </c:pt>
              </c:strCache>
            </c:strRef>
          </c:tx>
          <c:spPr>
            <a:solidFill>
              <a:schemeClr val="accent5">
                <a:lumMod val="40000"/>
                <a:lumOff val="60000"/>
              </a:schemeClr>
            </a:solidFill>
          </c:spPr>
          <c:explosion val="10"/>
          <c:dPt>
            <c:idx val="0"/>
            <c:bubble3D val="0"/>
            <c:spPr>
              <a:solidFill>
                <a:schemeClr val="accent5">
                  <a:lumMod val="40000"/>
                  <a:lumOff val="60000"/>
                </a:schemeClr>
              </a:solidFill>
              <a:ln w="25400">
                <a:solidFill>
                  <a:schemeClr val="lt1"/>
                </a:solidFill>
              </a:ln>
              <a:effectLst/>
              <a:sp3d contourW="25400">
                <a:contourClr>
                  <a:schemeClr val="lt1"/>
                </a:contourClr>
              </a:sp3d>
            </c:spPr>
            <c:extLst>
              <c:ext xmlns:c16="http://schemas.microsoft.com/office/drawing/2014/chart" uri="{C3380CC4-5D6E-409C-BE32-E72D297353CC}">
                <c16:uniqueId val="{00000001-BAAB-481A-9D3D-866539706173}"/>
              </c:ext>
            </c:extLst>
          </c:dPt>
          <c:dPt>
            <c:idx val="1"/>
            <c:bubble3D val="0"/>
            <c:spPr>
              <a:solidFill>
                <a:schemeClr val="accent5">
                  <a:lumMod val="40000"/>
                  <a:lumOff val="60000"/>
                </a:schemeClr>
              </a:solidFill>
              <a:ln w="25400">
                <a:solidFill>
                  <a:schemeClr val="lt1"/>
                </a:solidFill>
              </a:ln>
              <a:effectLst/>
              <a:sp3d contourW="25400">
                <a:contourClr>
                  <a:schemeClr val="lt1"/>
                </a:contourClr>
              </a:sp3d>
            </c:spPr>
            <c:extLst>
              <c:ext xmlns:c16="http://schemas.microsoft.com/office/drawing/2014/chart" uri="{C3380CC4-5D6E-409C-BE32-E72D297353CC}">
                <c16:uniqueId val="{00000003-A092-4213-87B1-3D9FA22F0DCE}"/>
              </c:ext>
            </c:extLst>
          </c:dPt>
          <c:dPt>
            <c:idx val="2"/>
            <c:bubble3D val="0"/>
            <c:spPr>
              <a:solidFill>
                <a:schemeClr val="accent5">
                  <a:lumMod val="40000"/>
                  <a:lumOff val="60000"/>
                </a:schemeClr>
              </a:solidFill>
              <a:ln w="25400">
                <a:solidFill>
                  <a:schemeClr val="lt1"/>
                </a:solidFill>
              </a:ln>
              <a:effectLst/>
              <a:sp3d contourW="25400">
                <a:contourClr>
                  <a:schemeClr val="lt1"/>
                </a:contourClr>
              </a:sp3d>
            </c:spPr>
            <c:extLst>
              <c:ext xmlns:c16="http://schemas.microsoft.com/office/drawing/2014/chart" uri="{C3380CC4-5D6E-409C-BE32-E72D297353CC}">
                <c16:uniqueId val="{00000005-A092-4213-87B1-3D9FA22F0DCE}"/>
              </c:ext>
            </c:extLst>
          </c:dPt>
          <c:dPt>
            <c:idx val="3"/>
            <c:bubble3D val="0"/>
            <c:spPr>
              <a:solidFill>
                <a:schemeClr val="accent5">
                  <a:lumMod val="40000"/>
                  <a:lumOff val="60000"/>
                </a:schemeClr>
              </a:solidFill>
              <a:ln w="25400">
                <a:solidFill>
                  <a:schemeClr val="lt1"/>
                </a:solidFill>
              </a:ln>
              <a:effectLst/>
              <a:sp3d contourW="25400">
                <a:contourClr>
                  <a:schemeClr val="lt1"/>
                </a:contourClr>
              </a:sp3d>
            </c:spPr>
            <c:extLst>
              <c:ext xmlns:c16="http://schemas.microsoft.com/office/drawing/2014/chart" uri="{C3380CC4-5D6E-409C-BE32-E72D297353CC}">
                <c16:uniqueId val="{00000007-A092-4213-87B1-3D9FA22F0DCE}"/>
              </c:ext>
            </c:extLst>
          </c:dPt>
          <c:cat>
            <c:strRef>
              <c:f>Sheet1!$A$2:$A$5</c:f>
              <c:strCache>
                <c:ptCount val="1"/>
                <c:pt idx="0">
                  <c:v>第 1 四半期</c:v>
                </c:pt>
              </c:strCache>
            </c:strRef>
          </c:cat>
          <c:val>
            <c:numRef>
              <c:f>Sheet1!$B$2:$B$5</c:f>
              <c:numCache>
                <c:formatCode>General</c:formatCode>
                <c:ptCount val="4"/>
                <c:pt idx="0">
                  <c:v>8.1999999999999993</c:v>
                </c:pt>
              </c:numCache>
            </c:numRef>
          </c:val>
          <c:extLst>
            <c:ext xmlns:c16="http://schemas.microsoft.com/office/drawing/2014/chart" uri="{C3380CC4-5D6E-409C-BE32-E72D297353CC}">
              <c16:uniqueId val="{00000000-BAAB-481A-9D3D-866539706173}"/>
            </c:ext>
          </c:extLst>
        </c:ser>
        <c:dLbls>
          <c:showLegendKey val="0"/>
          <c:showVal val="0"/>
          <c:showCatName val="0"/>
          <c:showSerName val="0"/>
          <c:showPercent val="0"/>
          <c:showBubbleSize val="0"/>
          <c:showLeaderLines val="1"/>
        </c:dLbls>
      </c:pie3D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ja-JP"/>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1.6882616855679117E-2"/>
          <c:y val="7.1548017020405521E-3"/>
          <c:w val="0.95960451752772125"/>
          <c:h val="0.93984013063778071"/>
        </c:manualLayout>
      </c:layout>
      <c:pie3DChart>
        <c:varyColors val="1"/>
        <c:ser>
          <c:idx val="0"/>
          <c:order val="0"/>
          <c:tx>
            <c:strRef>
              <c:f>Sheet1!$B$1</c:f>
              <c:strCache>
                <c:ptCount val="1"/>
                <c:pt idx="0">
                  <c:v>列1</c:v>
                </c:pt>
              </c:strCache>
            </c:strRef>
          </c:tx>
          <c:explosion val="3"/>
          <c:dPt>
            <c:idx val="0"/>
            <c:bubble3D val="0"/>
            <c:spPr>
              <a:solidFill>
                <a:schemeClr val="accent1"/>
              </a:solidFill>
              <a:ln w="25400">
                <a:solidFill>
                  <a:schemeClr val="lt1"/>
                </a:solidFill>
              </a:ln>
              <a:effectLst/>
              <a:sp3d contourW="25400">
                <a:contourClr>
                  <a:schemeClr val="lt1"/>
                </a:contourClr>
              </a:sp3d>
            </c:spPr>
            <c:extLst>
              <c:ext xmlns:c16="http://schemas.microsoft.com/office/drawing/2014/chart" uri="{C3380CC4-5D6E-409C-BE32-E72D297353CC}">
                <c16:uniqueId val="{00000001-3D9A-40B0-ABEF-0BAE990AC9DB}"/>
              </c:ext>
            </c:extLst>
          </c:dPt>
          <c:dPt>
            <c:idx val="1"/>
            <c:bubble3D val="0"/>
            <c:spPr>
              <a:solidFill>
                <a:schemeClr val="accent2"/>
              </a:solidFill>
              <a:ln w="25400">
                <a:solidFill>
                  <a:schemeClr val="lt1"/>
                </a:solidFill>
              </a:ln>
              <a:effectLst/>
              <a:sp3d contourW="25400">
                <a:contourClr>
                  <a:schemeClr val="lt1"/>
                </a:contourClr>
              </a:sp3d>
            </c:spPr>
            <c:extLst>
              <c:ext xmlns:c16="http://schemas.microsoft.com/office/drawing/2014/chart" uri="{C3380CC4-5D6E-409C-BE32-E72D297353CC}">
                <c16:uniqueId val="{00000003-3D9A-40B0-ABEF-0BAE990AC9DB}"/>
              </c:ext>
            </c:extLst>
          </c:dPt>
          <c:dPt>
            <c:idx val="2"/>
            <c:bubble3D val="0"/>
            <c:spPr>
              <a:solidFill>
                <a:schemeClr val="accent3"/>
              </a:solidFill>
              <a:ln w="25400">
                <a:solidFill>
                  <a:schemeClr val="lt1"/>
                </a:solidFill>
              </a:ln>
              <a:effectLst/>
              <a:sp3d contourW="25400">
                <a:contourClr>
                  <a:schemeClr val="lt1"/>
                </a:contourClr>
              </a:sp3d>
            </c:spPr>
            <c:extLst>
              <c:ext xmlns:c16="http://schemas.microsoft.com/office/drawing/2014/chart" uri="{C3380CC4-5D6E-409C-BE32-E72D297353CC}">
                <c16:uniqueId val="{00000005-3D9A-40B0-ABEF-0BAE990AC9DB}"/>
              </c:ext>
            </c:extLst>
          </c:dPt>
          <c:dPt>
            <c:idx val="3"/>
            <c:bubble3D val="0"/>
            <c:spPr>
              <a:solidFill>
                <a:schemeClr val="accent4"/>
              </a:solidFill>
              <a:ln w="25400">
                <a:solidFill>
                  <a:schemeClr val="lt1"/>
                </a:solidFill>
              </a:ln>
              <a:effectLst/>
              <a:sp3d contourW="25400">
                <a:contourClr>
                  <a:schemeClr val="lt1"/>
                </a:contourClr>
              </a:sp3d>
            </c:spPr>
            <c:extLst>
              <c:ext xmlns:c16="http://schemas.microsoft.com/office/drawing/2014/chart" uri="{C3380CC4-5D6E-409C-BE32-E72D297353CC}">
                <c16:uniqueId val="{00000007-3D9A-40B0-ABEF-0BAE990AC9DB}"/>
              </c:ext>
            </c:extLst>
          </c:dPt>
          <c:cat>
            <c:strRef>
              <c:f>Sheet1!$A$2:$A$5</c:f>
              <c:strCache>
                <c:ptCount val="1"/>
                <c:pt idx="0">
                  <c:v>第 1 四半期</c:v>
                </c:pt>
              </c:strCache>
            </c:strRef>
          </c:cat>
          <c:val>
            <c:numRef>
              <c:f>Sheet1!$B$2:$B$5</c:f>
              <c:numCache>
                <c:formatCode>General</c:formatCode>
                <c:ptCount val="4"/>
                <c:pt idx="0">
                  <c:v>8.1999999999999993</c:v>
                </c:pt>
              </c:numCache>
            </c:numRef>
          </c:val>
          <c:extLst>
            <c:ext xmlns:c16="http://schemas.microsoft.com/office/drawing/2014/chart" uri="{C3380CC4-5D6E-409C-BE32-E72D297353CC}">
              <c16:uniqueId val="{00000008-3D9A-40B0-ABEF-0BAE990AC9DB}"/>
            </c:ext>
          </c:extLst>
        </c:ser>
        <c:dLbls>
          <c:showLegendKey val="0"/>
          <c:showVal val="0"/>
          <c:showCatName val="0"/>
          <c:showSerName val="0"/>
          <c:showPercent val="0"/>
          <c:showBubbleSize val="0"/>
          <c:showLeaderLines val="1"/>
        </c:dLbls>
      </c:pie3D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ja-JP"/>
    </a:p>
  </c:txPr>
  <c:externalData r:id="rId3">
    <c:autoUpdate val="0"/>
  </c:externalData>
  <c:userShapes r:id="rId4"/>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0.30325</cdr:x>
      <cdr:y>0.20841</cdr:y>
    </cdr:from>
    <cdr:to>
      <cdr:x>0.67559</cdr:x>
      <cdr:y>0.51786</cdr:y>
    </cdr:to>
    <cdr:sp macro="" textlink="">
      <cdr:nvSpPr>
        <cdr:cNvPr id="2" name="楕円 1">
          <a:extLst xmlns:a="http://schemas.openxmlformats.org/drawingml/2006/main">
            <a:ext uri="{FF2B5EF4-FFF2-40B4-BE49-F238E27FC236}">
              <a16:creationId xmlns:a16="http://schemas.microsoft.com/office/drawing/2014/main" id="{B9F66AAD-A682-4A9B-B3EC-081940CA330B}"/>
            </a:ext>
          </a:extLst>
        </cdr:cNvPr>
        <cdr:cNvSpPr/>
      </cdr:nvSpPr>
      <cdr:spPr>
        <a:xfrm xmlns:a="http://schemas.openxmlformats.org/drawingml/2006/main">
          <a:off x="1544546" y="553859"/>
          <a:ext cx="1896412" cy="822368"/>
        </a:xfrm>
        <a:prstGeom xmlns:a="http://schemas.openxmlformats.org/drawingml/2006/main" prst="ellipse">
          <a:avLst/>
        </a:prstGeom>
        <a:solidFill xmlns:a="http://schemas.openxmlformats.org/drawingml/2006/main">
          <a:schemeClr val="bg1"/>
        </a:solidFill>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endParaRPr lang="ja-JP" dirty="0"/>
        </a:p>
      </cdr:txBody>
    </cdr:sp>
  </cdr:relSizeAnchor>
  <cdr:relSizeAnchor xmlns:cdr="http://schemas.openxmlformats.org/drawingml/2006/chartDrawing">
    <cdr:from>
      <cdr:x>0.3619</cdr:x>
      <cdr:y>0.25676</cdr:y>
    </cdr:from>
    <cdr:to>
      <cdr:x>0.6381</cdr:x>
      <cdr:y>0.49484</cdr:y>
    </cdr:to>
    <cdr:sp macro="" textlink="">
      <cdr:nvSpPr>
        <cdr:cNvPr id="3" name="楕円 2">
          <a:extLst xmlns:a="http://schemas.openxmlformats.org/drawingml/2006/main">
            <a:ext uri="{FF2B5EF4-FFF2-40B4-BE49-F238E27FC236}">
              <a16:creationId xmlns:a16="http://schemas.microsoft.com/office/drawing/2014/main" id="{714800CB-5408-4FBB-A42C-DF83D458DF1E}"/>
            </a:ext>
          </a:extLst>
        </cdr:cNvPr>
        <cdr:cNvSpPr/>
      </cdr:nvSpPr>
      <cdr:spPr>
        <a:xfrm xmlns:a="http://schemas.openxmlformats.org/drawingml/2006/main">
          <a:off x="1843238" y="682353"/>
          <a:ext cx="1406749" cy="632701"/>
        </a:xfrm>
        <a:prstGeom xmlns:a="http://schemas.openxmlformats.org/drawingml/2006/main" prst="ellipse">
          <a:avLst/>
        </a:prstGeom>
        <a:solidFill xmlns:a="http://schemas.openxmlformats.org/drawingml/2006/main">
          <a:schemeClr val="bg1"/>
        </a:solidFill>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endParaRPr lang="ja-JP" dirty="0"/>
        </a:p>
      </cdr:txBody>
    </cdr:sp>
  </cdr:relSizeAnchor>
</c:userShap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960120" y="1571308"/>
            <a:ext cx="10881360" cy="3342640"/>
          </a:xfrm>
        </p:spPr>
        <p:txBody>
          <a:bodyPr anchor="b"/>
          <a:lstStyle>
            <a:lvl1pPr algn="ctr">
              <a:defRPr sz="8400"/>
            </a:lvl1pPr>
          </a:lstStyle>
          <a:p>
            <a:r>
              <a:rPr lang="ja-JP" altLang="en-US"/>
              <a:t>マスター タイトルの書式設定</a:t>
            </a:r>
            <a:endParaRPr lang="en-US" dirty="0"/>
          </a:p>
        </p:txBody>
      </p:sp>
      <p:sp>
        <p:nvSpPr>
          <p:cNvPr id="3" name="Subtitle 2"/>
          <p:cNvSpPr>
            <a:spLocks noGrp="1"/>
          </p:cNvSpPr>
          <p:nvPr>
            <p:ph type="subTitle" idx="1"/>
          </p:nvPr>
        </p:nvSpPr>
        <p:spPr>
          <a:xfrm>
            <a:off x="1600200" y="5042853"/>
            <a:ext cx="9601200" cy="2318067"/>
          </a:xfrm>
        </p:spPr>
        <p:txBody>
          <a:bodyPr/>
          <a:lstStyle>
            <a:lvl1pPr marL="0" indent="0" algn="ctr">
              <a:buNone/>
              <a:defRPr sz="3360"/>
            </a:lvl1pPr>
            <a:lvl2pPr marL="640080" indent="0" algn="ctr">
              <a:buNone/>
              <a:defRPr sz="2800"/>
            </a:lvl2pPr>
            <a:lvl3pPr marL="1280160" indent="0" algn="ctr">
              <a:buNone/>
              <a:defRPr sz="2520"/>
            </a:lvl3pPr>
            <a:lvl4pPr marL="1920240" indent="0" algn="ctr">
              <a:buNone/>
              <a:defRPr sz="2240"/>
            </a:lvl4pPr>
            <a:lvl5pPr marL="2560320" indent="0" algn="ctr">
              <a:buNone/>
              <a:defRPr sz="2240"/>
            </a:lvl5pPr>
            <a:lvl6pPr marL="3200400" indent="0" algn="ctr">
              <a:buNone/>
              <a:defRPr sz="2240"/>
            </a:lvl6pPr>
            <a:lvl7pPr marL="3840480" indent="0" algn="ctr">
              <a:buNone/>
              <a:defRPr sz="2240"/>
            </a:lvl7pPr>
            <a:lvl8pPr marL="4480560" indent="0" algn="ctr">
              <a:buNone/>
              <a:defRPr sz="2240"/>
            </a:lvl8pPr>
            <a:lvl9pPr marL="5120640" indent="0" algn="ctr">
              <a:buNone/>
              <a:defRPr sz="224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0C42FF82-D6D5-43D2-AF5F-E9463B8EA59B}" type="datetimeFigureOut">
              <a:rPr kumimoji="1" lang="ja-JP" altLang="en-US" smtClean="0"/>
              <a:t>2024/4/18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90BEBD2-B04E-40AE-B460-233B6A35D6C1}" type="slidenum">
              <a:rPr kumimoji="1" lang="ja-JP" altLang="en-US" smtClean="0"/>
              <a:t>‹#›</a:t>
            </a:fld>
            <a:endParaRPr kumimoji="1" lang="ja-JP" altLang="en-US"/>
          </a:p>
        </p:txBody>
      </p:sp>
    </p:spTree>
    <p:extLst>
      <p:ext uri="{BB962C8B-B14F-4D97-AF65-F5344CB8AC3E}">
        <p14:creationId xmlns:p14="http://schemas.microsoft.com/office/powerpoint/2010/main" val="19914972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0C42FF82-D6D5-43D2-AF5F-E9463B8EA59B}" type="datetimeFigureOut">
              <a:rPr kumimoji="1" lang="ja-JP" altLang="en-US" smtClean="0"/>
              <a:t>2024/4/18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90BEBD2-B04E-40AE-B460-233B6A35D6C1}" type="slidenum">
              <a:rPr kumimoji="1" lang="ja-JP" altLang="en-US" smtClean="0"/>
              <a:t>‹#›</a:t>
            </a:fld>
            <a:endParaRPr kumimoji="1" lang="ja-JP" altLang="en-US"/>
          </a:p>
        </p:txBody>
      </p:sp>
    </p:spTree>
    <p:extLst>
      <p:ext uri="{BB962C8B-B14F-4D97-AF65-F5344CB8AC3E}">
        <p14:creationId xmlns:p14="http://schemas.microsoft.com/office/powerpoint/2010/main" val="10595709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61146" y="511175"/>
            <a:ext cx="2760345" cy="8136573"/>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880111" y="511175"/>
            <a:ext cx="8121015" cy="8136573"/>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0C42FF82-D6D5-43D2-AF5F-E9463B8EA59B}" type="datetimeFigureOut">
              <a:rPr kumimoji="1" lang="ja-JP" altLang="en-US" smtClean="0"/>
              <a:t>2024/4/18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90BEBD2-B04E-40AE-B460-233B6A35D6C1}" type="slidenum">
              <a:rPr kumimoji="1" lang="ja-JP" altLang="en-US" smtClean="0"/>
              <a:t>‹#›</a:t>
            </a:fld>
            <a:endParaRPr kumimoji="1" lang="ja-JP" altLang="en-US"/>
          </a:p>
        </p:txBody>
      </p:sp>
    </p:spTree>
    <p:extLst>
      <p:ext uri="{BB962C8B-B14F-4D97-AF65-F5344CB8AC3E}">
        <p14:creationId xmlns:p14="http://schemas.microsoft.com/office/powerpoint/2010/main" val="37472691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0C42FF82-D6D5-43D2-AF5F-E9463B8EA59B}" type="datetimeFigureOut">
              <a:rPr kumimoji="1" lang="ja-JP" altLang="en-US" smtClean="0"/>
              <a:t>2024/4/18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90BEBD2-B04E-40AE-B460-233B6A35D6C1}" type="slidenum">
              <a:rPr kumimoji="1" lang="ja-JP" altLang="en-US" smtClean="0"/>
              <a:t>‹#›</a:t>
            </a:fld>
            <a:endParaRPr kumimoji="1" lang="ja-JP" altLang="en-US"/>
          </a:p>
        </p:txBody>
      </p:sp>
    </p:spTree>
    <p:extLst>
      <p:ext uri="{BB962C8B-B14F-4D97-AF65-F5344CB8AC3E}">
        <p14:creationId xmlns:p14="http://schemas.microsoft.com/office/powerpoint/2010/main" val="530928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873443" y="2393635"/>
            <a:ext cx="11041380" cy="3993832"/>
          </a:xfrm>
        </p:spPr>
        <p:txBody>
          <a:bodyPr anchor="b"/>
          <a:lstStyle>
            <a:lvl1pPr>
              <a:defRPr sz="84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873443" y="6425250"/>
            <a:ext cx="11041380" cy="2100262"/>
          </a:xfrm>
        </p:spPr>
        <p:txBody>
          <a:bodyPr/>
          <a:lstStyle>
            <a:lvl1pPr marL="0" indent="0">
              <a:buNone/>
              <a:defRPr sz="3360">
                <a:solidFill>
                  <a:schemeClr val="tx1"/>
                </a:solidFill>
              </a:defRPr>
            </a:lvl1pPr>
            <a:lvl2pPr marL="640080" indent="0">
              <a:buNone/>
              <a:defRPr sz="2800">
                <a:solidFill>
                  <a:schemeClr val="tx1">
                    <a:tint val="75000"/>
                  </a:schemeClr>
                </a:solidFill>
              </a:defRPr>
            </a:lvl2pPr>
            <a:lvl3pPr marL="1280160" indent="0">
              <a:buNone/>
              <a:defRPr sz="2520">
                <a:solidFill>
                  <a:schemeClr val="tx1">
                    <a:tint val="75000"/>
                  </a:schemeClr>
                </a:solidFill>
              </a:defRPr>
            </a:lvl3pPr>
            <a:lvl4pPr marL="1920240" indent="0">
              <a:buNone/>
              <a:defRPr sz="2240">
                <a:solidFill>
                  <a:schemeClr val="tx1">
                    <a:tint val="75000"/>
                  </a:schemeClr>
                </a:solidFill>
              </a:defRPr>
            </a:lvl4pPr>
            <a:lvl5pPr marL="2560320" indent="0">
              <a:buNone/>
              <a:defRPr sz="2240">
                <a:solidFill>
                  <a:schemeClr val="tx1">
                    <a:tint val="75000"/>
                  </a:schemeClr>
                </a:solidFill>
              </a:defRPr>
            </a:lvl5pPr>
            <a:lvl6pPr marL="3200400" indent="0">
              <a:buNone/>
              <a:defRPr sz="2240">
                <a:solidFill>
                  <a:schemeClr val="tx1">
                    <a:tint val="75000"/>
                  </a:schemeClr>
                </a:solidFill>
              </a:defRPr>
            </a:lvl6pPr>
            <a:lvl7pPr marL="3840480" indent="0">
              <a:buNone/>
              <a:defRPr sz="2240">
                <a:solidFill>
                  <a:schemeClr val="tx1">
                    <a:tint val="75000"/>
                  </a:schemeClr>
                </a:solidFill>
              </a:defRPr>
            </a:lvl7pPr>
            <a:lvl8pPr marL="4480560" indent="0">
              <a:buNone/>
              <a:defRPr sz="2240">
                <a:solidFill>
                  <a:schemeClr val="tx1">
                    <a:tint val="75000"/>
                  </a:schemeClr>
                </a:solidFill>
              </a:defRPr>
            </a:lvl8pPr>
            <a:lvl9pPr marL="5120640" indent="0">
              <a:buNone/>
              <a:defRPr sz="224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0C42FF82-D6D5-43D2-AF5F-E9463B8EA59B}" type="datetimeFigureOut">
              <a:rPr kumimoji="1" lang="ja-JP" altLang="en-US" smtClean="0"/>
              <a:t>2024/4/18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90BEBD2-B04E-40AE-B460-233B6A35D6C1}" type="slidenum">
              <a:rPr kumimoji="1" lang="ja-JP" altLang="en-US" smtClean="0"/>
              <a:t>‹#›</a:t>
            </a:fld>
            <a:endParaRPr kumimoji="1" lang="ja-JP" altLang="en-US"/>
          </a:p>
        </p:txBody>
      </p:sp>
    </p:spTree>
    <p:extLst>
      <p:ext uri="{BB962C8B-B14F-4D97-AF65-F5344CB8AC3E}">
        <p14:creationId xmlns:p14="http://schemas.microsoft.com/office/powerpoint/2010/main" val="20551901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880110" y="2555875"/>
            <a:ext cx="5440680" cy="609187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6480810" y="2555875"/>
            <a:ext cx="5440680" cy="609187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0C42FF82-D6D5-43D2-AF5F-E9463B8EA59B}" type="datetimeFigureOut">
              <a:rPr kumimoji="1" lang="ja-JP" altLang="en-US" smtClean="0"/>
              <a:t>2024/4/18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90BEBD2-B04E-40AE-B460-233B6A35D6C1}" type="slidenum">
              <a:rPr kumimoji="1" lang="ja-JP" altLang="en-US" smtClean="0"/>
              <a:t>‹#›</a:t>
            </a:fld>
            <a:endParaRPr kumimoji="1" lang="ja-JP" altLang="en-US"/>
          </a:p>
        </p:txBody>
      </p:sp>
    </p:spTree>
    <p:extLst>
      <p:ext uri="{BB962C8B-B14F-4D97-AF65-F5344CB8AC3E}">
        <p14:creationId xmlns:p14="http://schemas.microsoft.com/office/powerpoint/2010/main" val="25564541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881777" y="511177"/>
            <a:ext cx="11041380" cy="1855788"/>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881779" y="2353628"/>
            <a:ext cx="5415676"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ja-JP" altLang="en-US"/>
              <a:t>マスター テキストの書式設定</a:t>
            </a:r>
          </a:p>
        </p:txBody>
      </p:sp>
      <p:sp>
        <p:nvSpPr>
          <p:cNvPr id="4" name="Content Placeholder 3"/>
          <p:cNvSpPr>
            <a:spLocks noGrp="1"/>
          </p:cNvSpPr>
          <p:nvPr>
            <p:ph sz="half" idx="2"/>
          </p:nvPr>
        </p:nvSpPr>
        <p:spPr>
          <a:xfrm>
            <a:off x="881779" y="3507105"/>
            <a:ext cx="5415676" cy="515842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6480811" y="2353628"/>
            <a:ext cx="5442347"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ja-JP" altLang="en-US"/>
              <a:t>マスター テキストの書式設定</a:t>
            </a:r>
          </a:p>
        </p:txBody>
      </p:sp>
      <p:sp>
        <p:nvSpPr>
          <p:cNvPr id="6" name="Content Placeholder 5"/>
          <p:cNvSpPr>
            <a:spLocks noGrp="1"/>
          </p:cNvSpPr>
          <p:nvPr>
            <p:ph sz="quarter" idx="4"/>
          </p:nvPr>
        </p:nvSpPr>
        <p:spPr>
          <a:xfrm>
            <a:off x="6480811" y="3507105"/>
            <a:ext cx="5442347" cy="515842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0C42FF82-D6D5-43D2-AF5F-E9463B8EA59B}" type="datetimeFigureOut">
              <a:rPr kumimoji="1" lang="ja-JP" altLang="en-US" smtClean="0"/>
              <a:t>2024/4/18</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B90BEBD2-B04E-40AE-B460-233B6A35D6C1}" type="slidenum">
              <a:rPr kumimoji="1" lang="ja-JP" altLang="en-US" smtClean="0"/>
              <a:t>‹#›</a:t>
            </a:fld>
            <a:endParaRPr kumimoji="1" lang="ja-JP" altLang="en-US"/>
          </a:p>
        </p:txBody>
      </p:sp>
    </p:spTree>
    <p:extLst>
      <p:ext uri="{BB962C8B-B14F-4D97-AF65-F5344CB8AC3E}">
        <p14:creationId xmlns:p14="http://schemas.microsoft.com/office/powerpoint/2010/main" val="19188379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0C42FF82-D6D5-43D2-AF5F-E9463B8EA59B}" type="datetimeFigureOut">
              <a:rPr kumimoji="1" lang="ja-JP" altLang="en-US" smtClean="0"/>
              <a:t>2024/4/18</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B90BEBD2-B04E-40AE-B460-233B6A35D6C1}" type="slidenum">
              <a:rPr kumimoji="1" lang="ja-JP" altLang="en-US" smtClean="0"/>
              <a:t>‹#›</a:t>
            </a:fld>
            <a:endParaRPr kumimoji="1" lang="ja-JP" altLang="en-US"/>
          </a:p>
        </p:txBody>
      </p:sp>
    </p:spTree>
    <p:extLst>
      <p:ext uri="{BB962C8B-B14F-4D97-AF65-F5344CB8AC3E}">
        <p14:creationId xmlns:p14="http://schemas.microsoft.com/office/powerpoint/2010/main" val="16661903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C42FF82-D6D5-43D2-AF5F-E9463B8EA59B}" type="datetimeFigureOut">
              <a:rPr kumimoji="1" lang="ja-JP" altLang="en-US" smtClean="0"/>
              <a:t>2024/4/18</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B90BEBD2-B04E-40AE-B460-233B6A35D6C1}" type="slidenum">
              <a:rPr kumimoji="1" lang="ja-JP" altLang="en-US" smtClean="0"/>
              <a:t>‹#›</a:t>
            </a:fld>
            <a:endParaRPr kumimoji="1" lang="ja-JP" altLang="en-US"/>
          </a:p>
        </p:txBody>
      </p:sp>
    </p:spTree>
    <p:extLst>
      <p:ext uri="{BB962C8B-B14F-4D97-AF65-F5344CB8AC3E}">
        <p14:creationId xmlns:p14="http://schemas.microsoft.com/office/powerpoint/2010/main" val="28947008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480"/>
            </a:lvl1pPr>
          </a:lstStyle>
          <a:p>
            <a:r>
              <a:rPr lang="ja-JP" altLang="en-US"/>
              <a:t>マスター タイトルの書式設定</a:t>
            </a:r>
            <a:endParaRPr lang="en-US" dirty="0"/>
          </a:p>
        </p:txBody>
      </p:sp>
      <p:sp>
        <p:nvSpPr>
          <p:cNvPr id="3" name="Content Placeholder 2"/>
          <p:cNvSpPr>
            <a:spLocks noGrp="1"/>
          </p:cNvSpPr>
          <p:nvPr>
            <p:ph idx="1"/>
          </p:nvPr>
        </p:nvSpPr>
        <p:spPr>
          <a:xfrm>
            <a:off x="5442347" y="1382397"/>
            <a:ext cx="6480810" cy="6823075"/>
          </a:xfrm>
        </p:spPr>
        <p:txBody>
          <a:bodyPr/>
          <a:lstStyle>
            <a:lvl1pPr>
              <a:defRPr sz="4480"/>
            </a:lvl1pPr>
            <a:lvl2pPr>
              <a:defRPr sz="3920"/>
            </a:lvl2pPr>
            <a:lvl3pPr>
              <a:defRPr sz="3360"/>
            </a:lvl3pPr>
            <a:lvl4pPr>
              <a:defRPr sz="2800"/>
            </a:lvl4pPr>
            <a:lvl5pPr>
              <a:defRPr sz="2800"/>
            </a:lvl5pPr>
            <a:lvl6pPr>
              <a:defRPr sz="2800"/>
            </a:lvl6pPr>
            <a:lvl7pPr>
              <a:defRPr sz="2800"/>
            </a:lvl7pPr>
            <a:lvl8pPr>
              <a:defRPr sz="2800"/>
            </a:lvl8pPr>
            <a:lvl9pPr>
              <a:defRPr sz="2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0C42FF82-D6D5-43D2-AF5F-E9463B8EA59B}" type="datetimeFigureOut">
              <a:rPr kumimoji="1" lang="ja-JP" altLang="en-US" smtClean="0"/>
              <a:t>2024/4/18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90BEBD2-B04E-40AE-B460-233B6A35D6C1}" type="slidenum">
              <a:rPr kumimoji="1" lang="ja-JP" altLang="en-US" smtClean="0"/>
              <a:t>‹#›</a:t>
            </a:fld>
            <a:endParaRPr kumimoji="1" lang="ja-JP" altLang="en-US"/>
          </a:p>
        </p:txBody>
      </p:sp>
    </p:spTree>
    <p:extLst>
      <p:ext uri="{BB962C8B-B14F-4D97-AF65-F5344CB8AC3E}">
        <p14:creationId xmlns:p14="http://schemas.microsoft.com/office/powerpoint/2010/main" val="19128640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48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5442347" y="1382397"/>
            <a:ext cx="6480810" cy="6823075"/>
          </a:xfrm>
        </p:spPr>
        <p:txBody>
          <a:bodyPr anchor="t"/>
          <a:lstStyle>
            <a:lvl1pPr marL="0" indent="0">
              <a:buNone/>
              <a:defRPr sz="4480"/>
            </a:lvl1pPr>
            <a:lvl2pPr marL="640080" indent="0">
              <a:buNone/>
              <a:defRPr sz="3920"/>
            </a:lvl2pPr>
            <a:lvl3pPr marL="1280160" indent="0">
              <a:buNone/>
              <a:defRPr sz="336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0C42FF82-D6D5-43D2-AF5F-E9463B8EA59B}" type="datetimeFigureOut">
              <a:rPr kumimoji="1" lang="ja-JP" altLang="en-US" smtClean="0"/>
              <a:t>2024/4/18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90BEBD2-B04E-40AE-B460-233B6A35D6C1}" type="slidenum">
              <a:rPr kumimoji="1" lang="ja-JP" altLang="en-US" smtClean="0"/>
              <a:t>‹#›</a:t>
            </a:fld>
            <a:endParaRPr kumimoji="1" lang="ja-JP" altLang="en-US"/>
          </a:p>
        </p:txBody>
      </p:sp>
    </p:spTree>
    <p:extLst>
      <p:ext uri="{BB962C8B-B14F-4D97-AF65-F5344CB8AC3E}">
        <p14:creationId xmlns:p14="http://schemas.microsoft.com/office/powerpoint/2010/main" val="16912211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80110" y="511177"/>
            <a:ext cx="11041380" cy="1855788"/>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880110" y="2555875"/>
            <a:ext cx="11041380" cy="6091873"/>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880110" y="8898892"/>
            <a:ext cx="2880360" cy="511175"/>
          </a:xfrm>
          <a:prstGeom prst="rect">
            <a:avLst/>
          </a:prstGeom>
        </p:spPr>
        <p:txBody>
          <a:bodyPr vert="horz" lIns="91440" tIns="45720" rIns="91440" bIns="45720" rtlCol="0" anchor="ctr"/>
          <a:lstStyle>
            <a:lvl1pPr algn="l">
              <a:defRPr sz="1680">
                <a:solidFill>
                  <a:schemeClr val="tx1">
                    <a:tint val="75000"/>
                  </a:schemeClr>
                </a:solidFill>
              </a:defRPr>
            </a:lvl1pPr>
          </a:lstStyle>
          <a:p>
            <a:fld id="{0C42FF82-D6D5-43D2-AF5F-E9463B8EA59B}" type="datetimeFigureOut">
              <a:rPr kumimoji="1" lang="ja-JP" altLang="en-US" smtClean="0"/>
              <a:t>2024/4/18</a:t>
            </a:fld>
            <a:endParaRPr kumimoji="1" lang="ja-JP" altLang="en-US"/>
          </a:p>
        </p:txBody>
      </p:sp>
      <p:sp>
        <p:nvSpPr>
          <p:cNvPr id="5" name="Footer Placeholder 4"/>
          <p:cNvSpPr>
            <a:spLocks noGrp="1"/>
          </p:cNvSpPr>
          <p:nvPr>
            <p:ph type="ftr" sz="quarter" idx="3"/>
          </p:nvPr>
        </p:nvSpPr>
        <p:spPr>
          <a:xfrm>
            <a:off x="4240530" y="8898892"/>
            <a:ext cx="4320540" cy="511175"/>
          </a:xfrm>
          <a:prstGeom prst="rect">
            <a:avLst/>
          </a:prstGeom>
        </p:spPr>
        <p:txBody>
          <a:bodyPr vert="horz" lIns="91440" tIns="45720" rIns="91440" bIns="45720" rtlCol="0" anchor="ctr"/>
          <a:lstStyle>
            <a:lvl1pPr algn="ctr">
              <a:defRPr sz="168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9041130" y="8898892"/>
            <a:ext cx="2880360" cy="511175"/>
          </a:xfrm>
          <a:prstGeom prst="rect">
            <a:avLst/>
          </a:prstGeom>
        </p:spPr>
        <p:txBody>
          <a:bodyPr vert="horz" lIns="91440" tIns="45720" rIns="91440" bIns="45720" rtlCol="0" anchor="ctr"/>
          <a:lstStyle>
            <a:lvl1pPr algn="r">
              <a:defRPr sz="1680">
                <a:solidFill>
                  <a:schemeClr val="tx1">
                    <a:tint val="75000"/>
                  </a:schemeClr>
                </a:solidFill>
              </a:defRPr>
            </a:lvl1pPr>
          </a:lstStyle>
          <a:p>
            <a:fld id="{B90BEBD2-B04E-40AE-B460-233B6A35D6C1}" type="slidenum">
              <a:rPr kumimoji="1" lang="ja-JP" altLang="en-US" smtClean="0"/>
              <a:t>‹#›</a:t>
            </a:fld>
            <a:endParaRPr kumimoji="1" lang="ja-JP" altLang="en-US"/>
          </a:p>
        </p:txBody>
      </p:sp>
    </p:spTree>
    <p:extLst>
      <p:ext uri="{BB962C8B-B14F-4D97-AF65-F5344CB8AC3E}">
        <p14:creationId xmlns:p14="http://schemas.microsoft.com/office/powerpoint/2010/main" val="316638678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1280160" rtl="0" eaLnBrk="1" latinLnBrk="0" hangingPunct="1">
        <a:lnSpc>
          <a:spcPct val="90000"/>
        </a:lnSpc>
        <a:spcBef>
          <a:spcPct val="0"/>
        </a:spcBef>
        <a:buNone/>
        <a:defRPr kumimoji="1" sz="6160" kern="1200">
          <a:solidFill>
            <a:schemeClr val="tx1"/>
          </a:solidFill>
          <a:latin typeface="+mj-lt"/>
          <a:ea typeface="+mj-ea"/>
          <a:cs typeface="+mj-cs"/>
        </a:defRPr>
      </a:lvl1pPr>
    </p:titleStyle>
    <p:bodyStyle>
      <a:lvl1pPr marL="320040" indent="-320040" algn="l" defTabSz="1280160" rtl="0" eaLnBrk="1" latinLnBrk="0" hangingPunct="1">
        <a:lnSpc>
          <a:spcPct val="90000"/>
        </a:lnSpc>
        <a:spcBef>
          <a:spcPts val="1400"/>
        </a:spcBef>
        <a:buFont typeface="Arial" panose="020B0604020202020204" pitchFamily="34" charset="0"/>
        <a:buChar char="•"/>
        <a:defRPr kumimoji="1" sz="3920" kern="1200">
          <a:solidFill>
            <a:schemeClr val="tx1"/>
          </a:solidFill>
          <a:latin typeface="+mn-lt"/>
          <a:ea typeface="+mn-ea"/>
          <a:cs typeface="+mn-cs"/>
        </a:defRPr>
      </a:lvl1pPr>
      <a:lvl2pPr marL="960120" indent="-320040" algn="l" defTabSz="1280160" rtl="0" eaLnBrk="1" latinLnBrk="0" hangingPunct="1">
        <a:lnSpc>
          <a:spcPct val="90000"/>
        </a:lnSpc>
        <a:spcBef>
          <a:spcPts val="700"/>
        </a:spcBef>
        <a:buFont typeface="Arial" panose="020B0604020202020204" pitchFamily="34" charset="0"/>
        <a:buChar char="•"/>
        <a:defRPr kumimoji="1" sz="3360" kern="1200">
          <a:solidFill>
            <a:schemeClr val="tx1"/>
          </a:solidFill>
          <a:latin typeface="+mn-lt"/>
          <a:ea typeface="+mn-ea"/>
          <a:cs typeface="+mn-cs"/>
        </a:defRPr>
      </a:lvl2pPr>
      <a:lvl3pPr marL="1600200" indent="-320040" algn="l" defTabSz="1280160" rtl="0" eaLnBrk="1" latinLnBrk="0" hangingPunct="1">
        <a:lnSpc>
          <a:spcPct val="90000"/>
        </a:lnSpc>
        <a:spcBef>
          <a:spcPts val="700"/>
        </a:spcBef>
        <a:buFont typeface="Arial" panose="020B0604020202020204" pitchFamily="34" charset="0"/>
        <a:buChar char="•"/>
        <a:defRPr kumimoji="1" sz="2800" kern="1200">
          <a:solidFill>
            <a:schemeClr val="tx1"/>
          </a:solidFill>
          <a:latin typeface="+mn-lt"/>
          <a:ea typeface="+mn-ea"/>
          <a:cs typeface="+mn-cs"/>
        </a:defRPr>
      </a:lvl3pPr>
      <a:lvl4pPr marL="224028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4pPr>
      <a:lvl5pPr marL="288036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5pPr>
      <a:lvl6pPr marL="352044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6pPr>
      <a:lvl7pPr marL="416052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7pPr>
      <a:lvl8pPr marL="480060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8pPr>
      <a:lvl9pPr marL="544068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9pPr>
    </p:bodyStyle>
    <p:otherStyle>
      <a:defPPr>
        <a:defRPr lang="en-US"/>
      </a:defPPr>
      <a:lvl1pPr marL="0" algn="l" defTabSz="1280160" rtl="0" eaLnBrk="1" latinLnBrk="0" hangingPunct="1">
        <a:defRPr kumimoji="1" sz="2520" kern="1200">
          <a:solidFill>
            <a:schemeClr val="tx1"/>
          </a:solidFill>
          <a:latin typeface="+mn-lt"/>
          <a:ea typeface="+mn-ea"/>
          <a:cs typeface="+mn-cs"/>
        </a:defRPr>
      </a:lvl1pPr>
      <a:lvl2pPr marL="640080" algn="l" defTabSz="1280160" rtl="0" eaLnBrk="1" latinLnBrk="0" hangingPunct="1">
        <a:defRPr kumimoji="1" sz="2520" kern="1200">
          <a:solidFill>
            <a:schemeClr val="tx1"/>
          </a:solidFill>
          <a:latin typeface="+mn-lt"/>
          <a:ea typeface="+mn-ea"/>
          <a:cs typeface="+mn-cs"/>
        </a:defRPr>
      </a:lvl2pPr>
      <a:lvl3pPr marL="1280160" algn="l" defTabSz="1280160" rtl="0" eaLnBrk="1" latinLnBrk="0" hangingPunct="1">
        <a:defRPr kumimoji="1" sz="2520" kern="1200">
          <a:solidFill>
            <a:schemeClr val="tx1"/>
          </a:solidFill>
          <a:latin typeface="+mn-lt"/>
          <a:ea typeface="+mn-ea"/>
          <a:cs typeface="+mn-cs"/>
        </a:defRPr>
      </a:lvl3pPr>
      <a:lvl4pPr marL="1920240" algn="l" defTabSz="1280160" rtl="0" eaLnBrk="1" latinLnBrk="0" hangingPunct="1">
        <a:defRPr kumimoji="1" sz="2520" kern="1200">
          <a:solidFill>
            <a:schemeClr val="tx1"/>
          </a:solidFill>
          <a:latin typeface="+mn-lt"/>
          <a:ea typeface="+mn-ea"/>
          <a:cs typeface="+mn-cs"/>
        </a:defRPr>
      </a:lvl4pPr>
      <a:lvl5pPr marL="2560320" algn="l" defTabSz="1280160" rtl="0" eaLnBrk="1" latinLnBrk="0" hangingPunct="1">
        <a:defRPr kumimoji="1" sz="2520" kern="1200">
          <a:solidFill>
            <a:schemeClr val="tx1"/>
          </a:solidFill>
          <a:latin typeface="+mn-lt"/>
          <a:ea typeface="+mn-ea"/>
          <a:cs typeface="+mn-cs"/>
        </a:defRPr>
      </a:lvl5pPr>
      <a:lvl6pPr marL="3200400" algn="l" defTabSz="1280160" rtl="0" eaLnBrk="1" latinLnBrk="0" hangingPunct="1">
        <a:defRPr kumimoji="1" sz="2520" kern="1200">
          <a:solidFill>
            <a:schemeClr val="tx1"/>
          </a:solidFill>
          <a:latin typeface="+mn-lt"/>
          <a:ea typeface="+mn-ea"/>
          <a:cs typeface="+mn-cs"/>
        </a:defRPr>
      </a:lvl6pPr>
      <a:lvl7pPr marL="3840480" algn="l" defTabSz="1280160" rtl="0" eaLnBrk="1" latinLnBrk="0" hangingPunct="1">
        <a:defRPr kumimoji="1" sz="2520" kern="1200">
          <a:solidFill>
            <a:schemeClr val="tx1"/>
          </a:solidFill>
          <a:latin typeface="+mn-lt"/>
          <a:ea typeface="+mn-ea"/>
          <a:cs typeface="+mn-cs"/>
        </a:defRPr>
      </a:lvl7pPr>
      <a:lvl8pPr marL="4480560" algn="l" defTabSz="1280160" rtl="0" eaLnBrk="1" latinLnBrk="0" hangingPunct="1">
        <a:defRPr kumimoji="1" sz="2520" kern="1200">
          <a:solidFill>
            <a:schemeClr val="tx1"/>
          </a:solidFill>
          <a:latin typeface="+mn-lt"/>
          <a:ea typeface="+mn-ea"/>
          <a:cs typeface="+mn-cs"/>
        </a:defRPr>
      </a:lvl8pPr>
      <a:lvl9pPr marL="5120640" algn="l" defTabSz="1280160" rtl="0" eaLnBrk="1" latinLnBrk="0" hangingPunct="1">
        <a:defRPr kumimoji="1" sz="25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4.png"/><Relationship Id="rId13" Type="http://schemas.openxmlformats.org/officeDocument/2006/relationships/image" Target="../media/image9.png"/><Relationship Id="rId18" Type="http://schemas.openxmlformats.org/officeDocument/2006/relationships/image" Target="../media/image14.png"/><Relationship Id="rId3" Type="http://schemas.openxmlformats.org/officeDocument/2006/relationships/chart" Target="../charts/chart2.xml"/><Relationship Id="rId21" Type="http://schemas.openxmlformats.org/officeDocument/2006/relationships/image" Target="../media/image17.png"/><Relationship Id="rId7" Type="http://schemas.openxmlformats.org/officeDocument/2006/relationships/image" Target="../media/image3.png"/><Relationship Id="rId12" Type="http://schemas.openxmlformats.org/officeDocument/2006/relationships/image" Target="../media/image8.png"/><Relationship Id="rId17" Type="http://schemas.openxmlformats.org/officeDocument/2006/relationships/image" Target="../media/image13.png"/><Relationship Id="rId2" Type="http://schemas.openxmlformats.org/officeDocument/2006/relationships/chart" Target="../charts/chart1.xml"/><Relationship Id="rId16" Type="http://schemas.openxmlformats.org/officeDocument/2006/relationships/image" Target="../media/image12.png"/><Relationship Id="rId20" Type="http://schemas.openxmlformats.org/officeDocument/2006/relationships/image" Target="../media/image16.png"/><Relationship Id="rId1" Type="http://schemas.openxmlformats.org/officeDocument/2006/relationships/slideLayout" Target="../slideLayouts/slideLayout1.xml"/><Relationship Id="rId6" Type="http://schemas.openxmlformats.org/officeDocument/2006/relationships/image" Target="../media/image2.png"/><Relationship Id="rId11" Type="http://schemas.openxmlformats.org/officeDocument/2006/relationships/image" Target="../media/image7.png"/><Relationship Id="rId5" Type="http://schemas.openxmlformats.org/officeDocument/2006/relationships/image" Target="../media/image1.png"/><Relationship Id="rId15" Type="http://schemas.openxmlformats.org/officeDocument/2006/relationships/image" Target="../media/image11.png"/><Relationship Id="rId10" Type="http://schemas.openxmlformats.org/officeDocument/2006/relationships/image" Target="../media/image6.png"/><Relationship Id="rId19" Type="http://schemas.openxmlformats.org/officeDocument/2006/relationships/image" Target="../media/image15.png"/><Relationship Id="rId4" Type="http://schemas.openxmlformats.org/officeDocument/2006/relationships/chart" Target="../charts/chart3.xml"/><Relationship Id="rId9" Type="http://schemas.openxmlformats.org/officeDocument/2006/relationships/image" Target="../media/image5.png"/><Relationship Id="rId14" Type="http://schemas.openxmlformats.org/officeDocument/2006/relationships/image" Target="../media/image1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4" name="グループ化 33">
            <a:extLst>
              <a:ext uri="{FF2B5EF4-FFF2-40B4-BE49-F238E27FC236}">
                <a16:creationId xmlns:a16="http://schemas.microsoft.com/office/drawing/2014/main" id="{1F8FC750-3DC3-431A-8498-360BFC5352F6}"/>
              </a:ext>
            </a:extLst>
          </p:cNvPr>
          <p:cNvGrpSpPr/>
          <p:nvPr/>
        </p:nvGrpSpPr>
        <p:grpSpPr>
          <a:xfrm>
            <a:off x="143912" y="4056976"/>
            <a:ext cx="8763986" cy="5407377"/>
            <a:chOff x="143912" y="4056976"/>
            <a:chExt cx="8763986" cy="5161249"/>
          </a:xfrm>
        </p:grpSpPr>
        <p:sp>
          <p:nvSpPr>
            <p:cNvPr id="17" name="平行四辺形 16">
              <a:extLst>
                <a:ext uri="{FF2B5EF4-FFF2-40B4-BE49-F238E27FC236}">
                  <a16:creationId xmlns:a16="http://schemas.microsoft.com/office/drawing/2014/main" id="{CB67E4B1-A819-4E67-A2F8-E45995D6DF88}"/>
                </a:ext>
              </a:extLst>
            </p:cNvPr>
            <p:cNvSpPr/>
            <p:nvPr/>
          </p:nvSpPr>
          <p:spPr>
            <a:xfrm>
              <a:off x="143912" y="4056976"/>
              <a:ext cx="8763986" cy="4352633"/>
            </a:xfrm>
            <a:prstGeom prst="parallelogram">
              <a:avLst>
                <a:gd name="adj" fmla="val 38339"/>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正方形/長方形 20">
              <a:extLst>
                <a:ext uri="{FF2B5EF4-FFF2-40B4-BE49-F238E27FC236}">
                  <a16:creationId xmlns:a16="http://schemas.microsoft.com/office/drawing/2014/main" id="{F8DA7FB5-DB5F-4B04-BE5F-04E7B361AC04}"/>
                </a:ext>
              </a:extLst>
            </p:cNvPr>
            <p:cNvSpPr/>
            <p:nvPr/>
          </p:nvSpPr>
          <p:spPr>
            <a:xfrm>
              <a:off x="143912" y="8409608"/>
              <a:ext cx="7020000" cy="777383"/>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3" name="直線コネクタ 22">
              <a:extLst>
                <a:ext uri="{FF2B5EF4-FFF2-40B4-BE49-F238E27FC236}">
                  <a16:creationId xmlns:a16="http://schemas.microsoft.com/office/drawing/2014/main" id="{B8C77827-E21D-47D8-8C41-CA16264D9949}"/>
                </a:ext>
              </a:extLst>
            </p:cNvPr>
            <p:cNvCxnSpPr>
              <a:cxnSpLocks/>
            </p:cNvCxnSpPr>
            <p:nvPr/>
          </p:nvCxnSpPr>
          <p:spPr>
            <a:xfrm>
              <a:off x="8907898" y="4090891"/>
              <a:ext cx="0" cy="7776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直線コネクタ 25">
              <a:extLst>
                <a:ext uri="{FF2B5EF4-FFF2-40B4-BE49-F238E27FC236}">
                  <a16:creationId xmlns:a16="http://schemas.microsoft.com/office/drawing/2014/main" id="{541EB611-7BD3-427E-801D-AF1A80706273}"/>
                </a:ext>
              </a:extLst>
            </p:cNvPr>
            <p:cNvCxnSpPr>
              <a:cxnSpLocks/>
            </p:cNvCxnSpPr>
            <p:nvPr/>
          </p:nvCxnSpPr>
          <p:spPr>
            <a:xfrm flipH="1">
              <a:off x="7163912" y="4868491"/>
              <a:ext cx="1740298" cy="434973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aphicFrame>
        <p:nvGraphicFramePr>
          <p:cNvPr id="32" name="グラフ 31">
            <a:extLst>
              <a:ext uri="{FF2B5EF4-FFF2-40B4-BE49-F238E27FC236}">
                <a16:creationId xmlns:a16="http://schemas.microsoft.com/office/drawing/2014/main" id="{88954C8C-AC47-418E-AC92-6E1580617A14}"/>
              </a:ext>
            </a:extLst>
          </p:cNvPr>
          <p:cNvGraphicFramePr/>
          <p:nvPr>
            <p:extLst>
              <p:ext uri="{D42A27DB-BD31-4B8C-83A1-F6EECF244321}">
                <p14:modId xmlns:p14="http://schemas.microsoft.com/office/powerpoint/2010/main" val="2756902475"/>
              </p:ext>
            </p:extLst>
          </p:nvPr>
        </p:nvGraphicFramePr>
        <p:xfrm>
          <a:off x="-3554014" y="2824869"/>
          <a:ext cx="15313295" cy="4185916"/>
        </p:xfrm>
        <a:graphic>
          <a:graphicData uri="http://schemas.openxmlformats.org/drawingml/2006/chart">
            <c:chart xmlns:c="http://schemas.openxmlformats.org/drawingml/2006/chart" xmlns:r="http://schemas.openxmlformats.org/officeDocument/2006/relationships" r:id="rId2"/>
          </a:graphicData>
        </a:graphic>
      </p:graphicFrame>
      <p:sp>
        <p:nvSpPr>
          <p:cNvPr id="4" name="正方形/長方形 3">
            <a:extLst>
              <a:ext uri="{FF2B5EF4-FFF2-40B4-BE49-F238E27FC236}">
                <a16:creationId xmlns:a16="http://schemas.microsoft.com/office/drawing/2014/main" id="{AD155231-8537-407F-B73A-E2F2BB03368D}"/>
              </a:ext>
            </a:extLst>
          </p:cNvPr>
          <p:cNvSpPr/>
          <p:nvPr/>
        </p:nvSpPr>
        <p:spPr>
          <a:xfrm>
            <a:off x="143912" y="103272"/>
            <a:ext cx="12513776" cy="599906"/>
          </a:xfrm>
          <a:prstGeom prst="rect">
            <a:avLst/>
          </a:prstGeom>
          <a:solidFill>
            <a:schemeClr val="accent5">
              <a:lumMod val="40000"/>
              <a:lumOff val="60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5" name="テキスト ボックス 4">
            <a:extLst>
              <a:ext uri="{FF2B5EF4-FFF2-40B4-BE49-F238E27FC236}">
                <a16:creationId xmlns:a16="http://schemas.microsoft.com/office/drawing/2014/main" id="{D1FBCD0A-6386-4929-AAE3-C5B572BDF6DC}"/>
              </a:ext>
            </a:extLst>
          </p:cNvPr>
          <p:cNvSpPr txBox="1"/>
          <p:nvPr/>
        </p:nvSpPr>
        <p:spPr>
          <a:xfrm>
            <a:off x="280452" y="101897"/>
            <a:ext cx="5310674" cy="584775"/>
          </a:xfrm>
          <a:prstGeom prst="rect">
            <a:avLst/>
          </a:prstGeom>
          <a:noFill/>
        </p:spPr>
        <p:txBody>
          <a:bodyPr wrap="square" rtlCol="0">
            <a:spAutoFit/>
          </a:bodyPr>
          <a:lstStyle/>
          <a:p>
            <a:r>
              <a:rPr kumimoji="1" lang="ja-JP" altLang="en-US" sz="3200" b="1">
                <a:latin typeface="BIZ UDPゴシック" panose="020B0400000000000000" pitchFamily="50" charset="-128"/>
                <a:ea typeface="BIZ UDPゴシック" panose="020B0400000000000000" pitchFamily="50" charset="-128"/>
              </a:rPr>
              <a:t>計画の全体像</a:t>
            </a:r>
            <a:endParaRPr kumimoji="1" lang="ja-JP" altLang="en-US" sz="3200" b="1" dirty="0">
              <a:latin typeface="BIZ UDPゴシック" panose="020B0400000000000000" pitchFamily="50" charset="-128"/>
              <a:ea typeface="BIZ UDPゴシック" panose="020B0400000000000000" pitchFamily="50" charset="-128"/>
            </a:endParaRPr>
          </a:p>
        </p:txBody>
      </p:sp>
      <p:graphicFrame>
        <p:nvGraphicFramePr>
          <p:cNvPr id="31" name="グラフ 30">
            <a:extLst>
              <a:ext uri="{FF2B5EF4-FFF2-40B4-BE49-F238E27FC236}">
                <a16:creationId xmlns:a16="http://schemas.microsoft.com/office/drawing/2014/main" id="{80B81977-F732-4509-A0A7-B890B142FDBC}"/>
              </a:ext>
            </a:extLst>
          </p:cNvPr>
          <p:cNvGraphicFramePr/>
          <p:nvPr>
            <p:extLst>
              <p:ext uri="{D42A27DB-BD31-4B8C-83A1-F6EECF244321}">
                <p14:modId xmlns:p14="http://schemas.microsoft.com/office/powerpoint/2010/main" val="356083944"/>
              </p:ext>
            </p:extLst>
          </p:nvPr>
        </p:nvGraphicFramePr>
        <p:xfrm>
          <a:off x="622073" y="2312908"/>
          <a:ext cx="6959143" cy="3746301"/>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35" name="グラフ 34">
            <a:extLst>
              <a:ext uri="{FF2B5EF4-FFF2-40B4-BE49-F238E27FC236}">
                <a16:creationId xmlns:a16="http://schemas.microsoft.com/office/drawing/2014/main" id="{15B0B642-339E-4751-8678-20C38E584A65}"/>
              </a:ext>
            </a:extLst>
          </p:cNvPr>
          <p:cNvGraphicFramePr/>
          <p:nvPr>
            <p:extLst>
              <p:ext uri="{D42A27DB-BD31-4B8C-83A1-F6EECF244321}">
                <p14:modId xmlns:p14="http://schemas.microsoft.com/office/powerpoint/2010/main" val="3182513791"/>
              </p:ext>
            </p:extLst>
          </p:nvPr>
        </p:nvGraphicFramePr>
        <p:xfrm>
          <a:off x="1692558" y="2255631"/>
          <a:ext cx="5093227" cy="2657516"/>
        </p:xfrm>
        <a:graphic>
          <a:graphicData uri="http://schemas.openxmlformats.org/drawingml/2006/chart">
            <c:chart xmlns:c="http://schemas.openxmlformats.org/drawingml/2006/chart" xmlns:r="http://schemas.openxmlformats.org/officeDocument/2006/relationships" r:id="rId4"/>
          </a:graphicData>
        </a:graphic>
      </p:graphicFrame>
      <p:sp>
        <p:nvSpPr>
          <p:cNvPr id="37" name="正方形/長方形 36">
            <a:extLst>
              <a:ext uri="{FF2B5EF4-FFF2-40B4-BE49-F238E27FC236}">
                <a16:creationId xmlns:a16="http://schemas.microsoft.com/office/drawing/2014/main" id="{0642B7B6-902C-4EF8-A4DF-1D460362B3E5}"/>
              </a:ext>
            </a:extLst>
          </p:cNvPr>
          <p:cNvSpPr/>
          <p:nvPr/>
        </p:nvSpPr>
        <p:spPr>
          <a:xfrm>
            <a:off x="3756978" y="1078524"/>
            <a:ext cx="895317" cy="2070663"/>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9" name="楕円 38">
            <a:extLst>
              <a:ext uri="{FF2B5EF4-FFF2-40B4-BE49-F238E27FC236}">
                <a16:creationId xmlns:a16="http://schemas.microsoft.com/office/drawing/2014/main" id="{5A4E2C10-1F78-4030-B08E-362146213947}"/>
              </a:ext>
            </a:extLst>
          </p:cNvPr>
          <p:cNvSpPr/>
          <p:nvPr/>
        </p:nvSpPr>
        <p:spPr>
          <a:xfrm>
            <a:off x="3740921" y="2613072"/>
            <a:ext cx="935663" cy="82723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41" name="直線コネクタ 40">
            <a:extLst>
              <a:ext uri="{FF2B5EF4-FFF2-40B4-BE49-F238E27FC236}">
                <a16:creationId xmlns:a16="http://schemas.microsoft.com/office/drawing/2014/main" id="{ACA3E4E8-FD5B-4E5C-8A83-8F9F5FBE107F}"/>
              </a:ext>
            </a:extLst>
          </p:cNvPr>
          <p:cNvCxnSpPr>
            <a:cxnSpLocks/>
          </p:cNvCxnSpPr>
          <p:nvPr/>
        </p:nvCxnSpPr>
        <p:spPr>
          <a:xfrm>
            <a:off x="3756410" y="2762525"/>
            <a:ext cx="0" cy="8280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4" name="直線コネクタ 43">
            <a:extLst>
              <a:ext uri="{FF2B5EF4-FFF2-40B4-BE49-F238E27FC236}">
                <a16:creationId xmlns:a16="http://schemas.microsoft.com/office/drawing/2014/main" id="{48BB69F9-B0D4-46A6-B4CC-6C2B7D10EA1F}"/>
              </a:ext>
            </a:extLst>
          </p:cNvPr>
          <p:cNvCxnSpPr>
            <a:cxnSpLocks/>
          </p:cNvCxnSpPr>
          <p:nvPr/>
        </p:nvCxnSpPr>
        <p:spPr>
          <a:xfrm>
            <a:off x="4652295" y="2738710"/>
            <a:ext cx="12076" cy="83457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38" name="テキスト ボックス 37">
            <a:extLst>
              <a:ext uri="{FF2B5EF4-FFF2-40B4-BE49-F238E27FC236}">
                <a16:creationId xmlns:a16="http://schemas.microsoft.com/office/drawing/2014/main" id="{C38236C6-1BED-4D36-8CA4-78493A2E42D4}"/>
              </a:ext>
            </a:extLst>
          </p:cNvPr>
          <p:cNvSpPr txBox="1"/>
          <p:nvPr/>
        </p:nvSpPr>
        <p:spPr>
          <a:xfrm>
            <a:off x="3868435" y="1025317"/>
            <a:ext cx="738664" cy="2747653"/>
          </a:xfrm>
          <a:prstGeom prst="rect">
            <a:avLst/>
          </a:prstGeom>
          <a:noFill/>
        </p:spPr>
        <p:txBody>
          <a:bodyPr vert="eaVert" wrap="square" rtlCol="0">
            <a:spAutoFit/>
          </a:bodyPr>
          <a:lstStyle/>
          <a:p>
            <a:r>
              <a:rPr kumimoji="1" lang="ja-JP" altLang="en-US" sz="2000" b="1" dirty="0">
                <a:latin typeface="ＭＳ Ｐゴシック" panose="020B0600070205080204" pitchFamily="50" charset="-128"/>
                <a:ea typeface="ＭＳ Ｐゴシック" panose="020B0600070205080204" pitchFamily="50" charset="-128"/>
              </a:rPr>
              <a:t>目指すべき姿</a:t>
            </a:r>
            <a:endParaRPr kumimoji="1" lang="en-US" altLang="ja-JP" sz="2000" b="1" dirty="0">
              <a:latin typeface="ＭＳ Ｐゴシック" panose="020B0600070205080204" pitchFamily="50" charset="-128"/>
              <a:ea typeface="ＭＳ Ｐゴシック" panose="020B0600070205080204" pitchFamily="50" charset="-128"/>
            </a:endParaRPr>
          </a:p>
          <a:p>
            <a:r>
              <a:rPr kumimoji="1" lang="ja-JP" altLang="en-US" sz="1600" b="1" dirty="0">
                <a:latin typeface="BIZ UDPゴシック" panose="020B0400000000000000" pitchFamily="50" charset="-128"/>
                <a:ea typeface="BIZ UDPゴシック" panose="020B0400000000000000" pitchFamily="50" charset="-128"/>
              </a:rPr>
              <a:t>「ともに生きるまち　日野」</a:t>
            </a:r>
          </a:p>
        </p:txBody>
      </p:sp>
      <p:sp>
        <p:nvSpPr>
          <p:cNvPr id="70" name="テキスト ボックス 69">
            <a:extLst>
              <a:ext uri="{FF2B5EF4-FFF2-40B4-BE49-F238E27FC236}">
                <a16:creationId xmlns:a16="http://schemas.microsoft.com/office/drawing/2014/main" id="{A62BBFA8-F636-4A06-8CA7-94CFF74C372A}"/>
              </a:ext>
            </a:extLst>
          </p:cNvPr>
          <p:cNvSpPr txBox="1"/>
          <p:nvPr/>
        </p:nvSpPr>
        <p:spPr>
          <a:xfrm>
            <a:off x="2456692" y="3763771"/>
            <a:ext cx="4128423" cy="1200329"/>
          </a:xfrm>
          <a:prstGeom prst="rect">
            <a:avLst/>
          </a:prstGeom>
          <a:solidFill>
            <a:schemeClr val="bg1"/>
          </a:solidFill>
          <a:ln>
            <a:solidFill>
              <a:schemeClr val="tx1"/>
            </a:solidFill>
          </a:ln>
        </p:spPr>
        <p:txBody>
          <a:bodyPr wrap="square" rtlCol="0">
            <a:spAutoFit/>
          </a:bodyPr>
          <a:lstStyle/>
          <a:p>
            <a:r>
              <a:rPr kumimoji="1" lang="en-US" altLang="ja-JP" sz="1600" b="1" u="sng" dirty="0">
                <a:latin typeface="BIZ UDPゴシック" panose="020B0400000000000000" pitchFamily="50" charset="-128"/>
                <a:ea typeface="BIZ UDPゴシック" panose="020B0400000000000000" pitchFamily="50" charset="-128"/>
              </a:rPr>
              <a:t>【</a:t>
            </a:r>
            <a:r>
              <a:rPr kumimoji="1" lang="ja-JP" altLang="en-US" sz="1600" b="1" u="sng" dirty="0">
                <a:latin typeface="BIZ UDPゴシック" panose="020B0400000000000000" pitchFamily="50" charset="-128"/>
                <a:ea typeface="BIZ UDPゴシック" panose="020B0400000000000000" pitchFamily="50" charset="-128"/>
              </a:rPr>
              <a:t>実現すべき社会</a:t>
            </a:r>
            <a:r>
              <a:rPr kumimoji="1" lang="en-US" altLang="ja-JP" sz="1600" b="1" u="sng" dirty="0">
                <a:latin typeface="BIZ UDPゴシック" panose="020B0400000000000000" pitchFamily="50" charset="-128"/>
                <a:ea typeface="BIZ UDPゴシック" panose="020B0400000000000000" pitchFamily="50" charset="-128"/>
              </a:rPr>
              <a:t>】</a:t>
            </a:r>
          </a:p>
          <a:p>
            <a:r>
              <a:rPr kumimoji="1" lang="ja-JP" altLang="en-US" sz="1400" dirty="0">
                <a:latin typeface="BIZ UDPゴシック" panose="020B0400000000000000" pitchFamily="50" charset="-128"/>
                <a:ea typeface="BIZ UDPゴシック" panose="020B0400000000000000" pitchFamily="50" charset="-128"/>
              </a:rPr>
              <a:t>お互いを理解し尊重しあう社会</a:t>
            </a:r>
            <a:endParaRPr kumimoji="1" lang="en-US" altLang="ja-JP" sz="1400" dirty="0">
              <a:latin typeface="BIZ UDPゴシック" panose="020B0400000000000000" pitchFamily="50" charset="-128"/>
              <a:ea typeface="BIZ UDPゴシック" panose="020B0400000000000000" pitchFamily="50" charset="-128"/>
            </a:endParaRPr>
          </a:p>
          <a:p>
            <a:r>
              <a:rPr kumimoji="1" lang="ja-JP" altLang="en-US" sz="1400" dirty="0">
                <a:latin typeface="BIZ UDPゴシック" panose="020B0400000000000000" pitchFamily="50" charset="-128"/>
                <a:ea typeface="BIZ UDPゴシック" panose="020B0400000000000000" pitchFamily="50" charset="-128"/>
              </a:rPr>
              <a:t>　（差別のない社会）</a:t>
            </a:r>
            <a:endParaRPr kumimoji="1" lang="en-US" altLang="ja-JP" sz="1400" dirty="0">
              <a:latin typeface="BIZ UDPゴシック" panose="020B0400000000000000" pitchFamily="50" charset="-128"/>
              <a:ea typeface="BIZ UDPゴシック" panose="020B0400000000000000" pitchFamily="50" charset="-128"/>
            </a:endParaRPr>
          </a:p>
          <a:p>
            <a:r>
              <a:rPr kumimoji="1" lang="ja-JP" altLang="en-US" sz="1400" dirty="0">
                <a:latin typeface="BIZ UDPゴシック" panose="020B0400000000000000" pitchFamily="50" charset="-128"/>
                <a:ea typeface="BIZ UDPゴシック" panose="020B0400000000000000" pitchFamily="50" charset="-128"/>
              </a:rPr>
              <a:t>誰もが安心して自分らしく暮らせる社会</a:t>
            </a:r>
            <a:endParaRPr kumimoji="1" lang="en-US" altLang="ja-JP" sz="1400" dirty="0">
              <a:latin typeface="BIZ UDPゴシック" panose="020B0400000000000000" pitchFamily="50" charset="-128"/>
              <a:ea typeface="BIZ UDPゴシック" panose="020B0400000000000000" pitchFamily="50" charset="-128"/>
            </a:endParaRPr>
          </a:p>
          <a:p>
            <a:r>
              <a:rPr kumimoji="1" lang="ja-JP" altLang="en-US" sz="1400" dirty="0">
                <a:latin typeface="BIZ UDPゴシック" panose="020B0400000000000000" pitchFamily="50" charset="-128"/>
                <a:ea typeface="BIZ UDPゴシック" panose="020B0400000000000000" pitchFamily="50" charset="-128"/>
              </a:rPr>
              <a:t>　（地域社会における共生）</a:t>
            </a:r>
          </a:p>
        </p:txBody>
      </p:sp>
      <p:sp>
        <p:nvSpPr>
          <p:cNvPr id="71" name="テキスト ボックス 70">
            <a:extLst>
              <a:ext uri="{FF2B5EF4-FFF2-40B4-BE49-F238E27FC236}">
                <a16:creationId xmlns:a16="http://schemas.microsoft.com/office/drawing/2014/main" id="{CD095717-734E-41D9-A9C6-E292D3674D0E}"/>
              </a:ext>
            </a:extLst>
          </p:cNvPr>
          <p:cNvSpPr txBox="1"/>
          <p:nvPr/>
        </p:nvSpPr>
        <p:spPr>
          <a:xfrm>
            <a:off x="3170458" y="5194932"/>
            <a:ext cx="2607563" cy="369332"/>
          </a:xfrm>
          <a:prstGeom prst="rect">
            <a:avLst/>
          </a:prstGeom>
          <a:solidFill>
            <a:schemeClr val="bg1"/>
          </a:solidFill>
          <a:ln>
            <a:solidFill>
              <a:schemeClr val="tx1"/>
            </a:solidFill>
          </a:ln>
        </p:spPr>
        <p:txBody>
          <a:bodyPr wrap="square" rtlCol="0">
            <a:spAutoFit/>
          </a:bodyPr>
          <a:lstStyle/>
          <a:p>
            <a:r>
              <a:rPr kumimoji="1" lang="ja-JP" altLang="en-US" dirty="0">
                <a:latin typeface="BIZ UDPゴシック" panose="020B0400000000000000" pitchFamily="50" charset="-128"/>
                <a:ea typeface="BIZ UDPゴシック" panose="020B0400000000000000" pitchFamily="50" charset="-128"/>
              </a:rPr>
              <a:t>施策の方向性</a:t>
            </a:r>
          </a:p>
        </p:txBody>
      </p:sp>
      <p:sp>
        <p:nvSpPr>
          <p:cNvPr id="72" name="テキスト ボックス 71">
            <a:extLst>
              <a:ext uri="{FF2B5EF4-FFF2-40B4-BE49-F238E27FC236}">
                <a16:creationId xmlns:a16="http://schemas.microsoft.com/office/drawing/2014/main" id="{9B8D45F3-FFE2-4346-B038-8AE8A82FDF19}"/>
              </a:ext>
            </a:extLst>
          </p:cNvPr>
          <p:cNvSpPr txBox="1"/>
          <p:nvPr/>
        </p:nvSpPr>
        <p:spPr>
          <a:xfrm>
            <a:off x="3517824" y="6266962"/>
            <a:ext cx="1533784" cy="369332"/>
          </a:xfrm>
          <a:prstGeom prst="rect">
            <a:avLst/>
          </a:prstGeom>
          <a:solidFill>
            <a:schemeClr val="bg1"/>
          </a:solidFill>
          <a:ln>
            <a:solidFill>
              <a:schemeClr val="tx1"/>
            </a:solidFill>
          </a:ln>
        </p:spPr>
        <p:txBody>
          <a:bodyPr wrap="square" rtlCol="0">
            <a:spAutoFit/>
          </a:bodyPr>
          <a:lstStyle/>
          <a:p>
            <a:r>
              <a:rPr kumimoji="1" lang="ja-JP" altLang="en-US" dirty="0">
                <a:latin typeface="BIZ UDPゴシック" panose="020B0400000000000000" pitchFamily="50" charset="-128"/>
                <a:ea typeface="BIZ UDPゴシック" panose="020B0400000000000000" pitchFamily="50" charset="-128"/>
              </a:rPr>
              <a:t>施策・事業</a:t>
            </a:r>
          </a:p>
        </p:txBody>
      </p:sp>
      <p:sp>
        <p:nvSpPr>
          <p:cNvPr id="75" name="正方形/長方形 74">
            <a:extLst>
              <a:ext uri="{FF2B5EF4-FFF2-40B4-BE49-F238E27FC236}">
                <a16:creationId xmlns:a16="http://schemas.microsoft.com/office/drawing/2014/main" id="{41BF01DA-4BBC-400F-92D5-CD1EE9B7B250}"/>
              </a:ext>
            </a:extLst>
          </p:cNvPr>
          <p:cNvSpPr/>
          <p:nvPr/>
        </p:nvSpPr>
        <p:spPr>
          <a:xfrm>
            <a:off x="8050162" y="861325"/>
            <a:ext cx="4641897" cy="3719774"/>
          </a:xfrm>
          <a:prstGeom prst="rect">
            <a:avLst/>
          </a:prstGeom>
          <a:solidFill>
            <a:schemeClr val="accent4">
              <a:lumMod val="20000"/>
              <a:lumOff val="80000"/>
            </a:schemeClr>
          </a:solidFill>
          <a:ln w="28575">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8" name="矢印: 上 77">
            <a:extLst>
              <a:ext uri="{FF2B5EF4-FFF2-40B4-BE49-F238E27FC236}">
                <a16:creationId xmlns:a16="http://schemas.microsoft.com/office/drawing/2014/main" id="{0151386B-6098-4C1B-952F-17C176FAE022}"/>
              </a:ext>
            </a:extLst>
          </p:cNvPr>
          <p:cNvSpPr/>
          <p:nvPr/>
        </p:nvSpPr>
        <p:spPr>
          <a:xfrm>
            <a:off x="513098" y="936701"/>
            <a:ext cx="496073" cy="6627225"/>
          </a:xfrm>
          <a:prstGeom prst="upArrow">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9" name="テキスト ボックス 28">
            <a:extLst>
              <a:ext uri="{FF2B5EF4-FFF2-40B4-BE49-F238E27FC236}">
                <a16:creationId xmlns:a16="http://schemas.microsoft.com/office/drawing/2014/main" id="{79A1CCE1-1A36-40BA-A904-1411AA850380}"/>
              </a:ext>
            </a:extLst>
          </p:cNvPr>
          <p:cNvSpPr txBox="1"/>
          <p:nvPr/>
        </p:nvSpPr>
        <p:spPr>
          <a:xfrm>
            <a:off x="203001" y="8756803"/>
            <a:ext cx="4371237" cy="584775"/>
          </a:xfrm>
          <a:prstGeom prst="rect">
            <a:avLst/>
          </a:prstGeom>
          <a:solidFill>
            <a:schemeClr val="bg1"/>
          </a:solidFill>
          <a:ln>
            <a:noFill/>
          </a:ln>
        </p:spPr>
        <p:txBody>
          <a:bodyPr wrap="square" rtlCol="0">
            <a:spAutoFit/>
          </a:bodyPr>
          <a:lstStyle/>
          <a:p>
            <a:r>
              <a:rPr kumimoji="1" lang="ja-JP" altLang="en-US" dirty="0">
                <a:latin typeface="BIZ UDPゴシック" panose="020B0400000000000000" pitchFamily="50" charset="-128"/>
                <a:ea typeface="BIZ UDPゴシック" panose="020B0400000000000000" pitchFamily="50" charset="-128"/>
              </a:rPr>
              <a:t>本計画の土台となるもの</a:t>
            </a:r>
            <a:endParaRPr kumimoji="1" lang="en-US" altLang="ja-JP" dirty="0">
              <a:latin typeface="BIZ UDPゴシック" panose="020B0400000000000000" pitchFamily="50" charset="-128"/>
              <a:ea typeface="BIZ UDPゴシック" panose="020B0400000000000000" pitchFamily="50" charset="-128"/>
            </a:endParaRPr>
          </a:p>
          <a:p>
            <a:r>
              <a:rPr kumimoji="1" lang="ja-JP" altLang="en-US" sz="1400" dirty="0">
                <a:latin typeface="BIZ UDPゴシック" panose="020B0400000000000000" pitchFamily="50" charset="-128"/>
                <a:ea typeface="BIZ UDPゴシック" panose="020B0400000000000000" pitchFamily="50" charset="-128"/>
              </a:rPr>
              <a:t>・地域市民とのつながり、地域における活動　など</a:t>
            </a:r>
            <a:endParaRPr kumimoji="1" lang="en-US" altLang="ja-JP" sz="1400" dirty="0">
              <a:latin typeface="BIZ UDPゴシック" panose="020B0400000000000000" pitchFamily="50" charset="-128"/>
              <a:ea typeface="BIZ UDPゴシック" panose="020B0400000000000000" pitchFamily="50" charset="-128"/>
            </a:endParaRPr>
          </a:p>
        </p:txBody>
      </p:sp>
      <p:pic>
        <p:nvPicPr>
          <p:cNvPr id="48" name="図 47">
            <a:extLst>
              <a:ext uri="{FF2B5EF4-FFF2-40B4-BE49-F238E27FC236}">
                <a16:creationId xmlns:a16="http://schemas.microsoft.com/office/drawing/2014/main" id="{C515F157-C71B-499A-9D03-B84E77F51F1E}"/>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947321" y="2149331"/>
            <a:ext cx="1006979" cy="1006979"/>
          </a:xfrm>
          <a:prstGeom prst="rect">
            <a:avLst/>
          </a:prstGeom>
        </p:spPr>
      </p:pic>
      <p:pic>
        <p:nvPicPr>
          <p:cNvPr id="53" name="図 52">
            <a:extLst>
              <a:ext uri="{FF2B5EF4-FFF2-40B4-BE49-F238E27FC236}">
                <a16:creationId xmlns:a16="http://schemas.microsoft.com/office/drawing/2014/main" id="{C2A67F9D-CC31-42B6-903B-666EDA481964}"/>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4765441" y="2147865"/>
            <a:ext cx="1012580" cy="1012580"/>
          </a:xfrm>
          <a:prstGeom prst="rect">
            <a:avLst/>
          </a:prstGeom>
        </p:spPr>
      </p:pic>
      <p:pic>
        <p:nvPicPr>
          <p:cNvPr id="55" name="図 54">
            <a:extLst>
              <a:ext uri="{FF2B5EF4-FFF2-40B4-BE49-F238E27FC236}">
                <a16:creationId xmlns:a16="http://schemas.microsoft.com/office/drawing/2014/main" id="{603BEF8A-F730-4784-9FB4-AC30626864E1}"/>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5868413" y="2134614"/>
            <a:ext cx="1016428" cy="1016428"/>
          </a:xfrm>
          <a:prstGeom prst="rect">
            <a:avLst/>
          </a:prstGeom>
        </p:spPr>
      </p:pic>
      <p:pic>
        <p:nvPicPr>
          <p:cNvPr id="59" name="図 58">
            <a:extLst>
              <a:ext uri="{FF2B5EF4-FFF2-40B4-BE49-F238E27FC236}">
                <a16:creationId xmlns:a16="http://schemas.microsoft.com/office/drawing/2014/main" id="{EAEFAD4C-498D-49D4-A5A1-585C5A3261DF}"/>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918316" y="4421397"/>
            <a:ext cx="563395" cy="563395"/>
          </a:xfrm>
          <a:prstGeom prst="rect">
            <a:avLst/>
          </a:prstGeom>
        </p:spPr>
      </p:pic>
      <p:pic>
        <p:nvPicPr>
          <p:cNvPr id="61" name="図 60">
            <a:extLst>
              <a:ext uri="{FF2B5EF4-FFF2-40B4-BE49-F238E27FC236}">
                <a16:creationId xmlns:a16="http://schemas.microsoft.com/office/drawing/2014/main" id="{F4C7B50A-E26C-481F-99A3-B03D5E418E76}"/>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7338875" y="4145325"/>
            <a:ext cx="565200" cy="565200"/>
          </a:xfrm>
          <a:prstGeom prst="rect">
            <a:avLst/>
          </a:prstGeom>
        </p:spPr>
      </p:pic>
      <p:pic>
        <p:nvPicPr>
          <p:cNvPr id="64" name="図 63">
            <a:extLst>
              <a:ext uri="{FF2B5EF4-FFF2-40B4-BE49-F238E27FC236}">
                <a16:creationId xmlns:a16="http://schemas.microsoft.com/office/drawing/2014/main" id="{1E262E04-BDC7-4232-A1CF-C27FFDBCA1F7}"/>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155232" y="2169405"/>
            <a:ext cx="981530" cy="981530"/>
          </a:xfrm>
          <a:prstGeom prst="rect">
            <a:avLst/>
          </a:prstGeom>
        </p:spPr>
      </p:pic>
      <p:pic>
        <p:nvPicPr>
          <p:cNvPr id="67" name="図 66">
            <a:extLst>
              <a:ext uri="{FF2B5EF4-FFF2-40B4-BE49-F238E27FC236}">
                <a16:creationId xmlns:a16="http://schemas.microsoft.com/office/drawing/2014/main" id="{2B70E9F3-76D9-4620-B826-41233C35E528}"/>
              </a:ext>
            </a:extLst>
          </p:cNvPr>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1277682" y="2170235"/>
            <a:ext cx="998192" cy="998192"/>
          </a:xfrm>
          <a:prstGeom prst="rect">
            <a:avLst/>
          </a:prstGeom>
        </p:spPr>
      </p:pic>
      <p:pic>
        <p:nvPicPr>
          <p:cNvPr id="73" name="図 72">
            <a:extLst>
              <a:ext uri="{FF2B5EF4-FFF2-40B4-BE49-F238E27FC236}">
                <a16:creationId xmlns:a16="http://schemas.microsoft.com/office/drawing/2014/main" id="{C14BD113-40EB-4903-8E0C-73F9F8B60264}"/>
              </a:ext>
            </a:extLst>
          </p:cNvPr>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594371" y="5124419"/>
            <a:ext cx="565200" cy="565200"/>
          </a:xfrm>
          <a:prstGeom prst="rect">
            <a:avLst/>
          </a:prstGeom>
        </p:spPr>
      </p:pic>
      <p:pic>
        <p:nvPicPr>
          <p:cNvPr id="77" name="図 76">
            <a:extLst>
              <a:ext uri="{FF2B5EF4-FFF2-40B4-BE49-F238E27FC236}">
                <a16:creationId xmlns:a16="http://schemas.microsoft.com/office/drawing/2014/main" id="{B2578939-7C70-4915-9A4A-B0F24BEC8B6B}"/>
              </a:ext>
            </a:extLst>
          </p:cNvPr>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7264052" y="5072956"/>
            <a:ext cx="565200" cy="565200"/>
          </a:xfrm>
          <a:prstGeom prst="rect">
            <a:avLst/>
          </a:prstGeom>
        </p:spPr>
      </p:pic>
      <p:pic>
        <p:nvPicPr>
          <p:cNvPr id="80" name="図 79">
            <a:extLst>
              <a:ext uri="{FF2B5EF4-FFF2-40B4-BE49-F238E27FC236}">
                <a16:creationId xmlns:a16="http://schemas.microsoft.com/office/drawing/2014/main" id="{AA902021-77F4-4745-81DD-5B85B3433179}"/>
              </a:ext>
            </a:extLst>
          </p:cNvPr>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767785" y="5785002"/>
            <a:ext cx="565200" cy="565200"/>
          </a:xfrm>
          <a:prstGeom prst="rect">
            <a:avLst/>
          </a:prstGeom>
        </p:spPr>
      </p:pic>
      <p:pic>
        <p:nvPicPr>
          <p:cNvPr id="82" name="図 81">
            <a:extLst>
              <a:ext uri="{FF2B5EF4-FFF2-40B4-BE49-F238E27FC236}">
                <a16:creationId xmlns:a16="http://schemas.microsoft.com/office/drawing/2014/main" id="{A1AAAB6A-DBF1-40DB-96A4-1573744235A9}"/>
              </a:ext>
            </a:extLst>
          </p:cNvPr>
          <p:cNvPicPr>
            <a:picLocks noChangeAspect="1"/>
          </p:cNvPicPr>
          <p:nvPr/>
        </p:nvPicPr>
        <p:blipFill>
          <a:blip r:embed="rId15">
            <a:extLst>
              <a:ext uri="{28A0092B-C50C-407E-A947-70E740481C1C}">
                <a14:useLocalDpi xmlns:a14="http://schemas.microsoft.com/office/drawing/2010/main" val="0"/>
              </a:ext>
            </a:extLst>
          </a:blip>
          <a:stretch>
            <a:fillRect/>
          </a:stretch>
        </p:blipFill>
        <p:spPr>
          <a:xfrm>
            <a:off x="2393512" y="2170235"/>
            <a:ext cx="998192" cy="998192"/>
          </a:xfrm>
          <a:prstGeom prst="rect">
            <a:avLst/>
          </a:prstGeom>
        </p:spPr>
      </p:pic>
      <p:pic>
        <p:nvPicPr>
          <p:cNvPr id="84" name="図 83">
            <a:extLst>
              <a:ext uri="{FF2B5EF4-FFF2-40B4-BE49-F238E27FC236}">
                <a16:creationId xmlns:a16="http://schemas.microsoft.com/office/drawing/2014/main" id="{2450A658-50BD-4A84-AA67-1E695DE37FA2}"/>
              </a:ext>
            </a:extLst>
          </p:cNvPr>
          <p:cNvPicPr>
            <a:picLocks noChangeAspect="1"/>
          </p:cNvPicPr>
          <p:nvPr/>
        </p:nvPicPr>
        <p:blipFill>
          <a:blip r:embed="rId16">
            <a:extLst>
              <a:ext uri="{28A0092B-C50C-407E-A947-70E740481C1C}">
                <a14:useLocalDpi xmlns:a14="http://schemas.microsoft.com/office/drawing/2010/main" val="0"/>
              </a:ext>
            </a:extLst>
          </a:blip>
          <a:stretch>
            <a:fillRect/>
          </a:stretch>
        </p:blipFill>
        <p:spPr>
          <a:xfrm>
            <a:off x="7101003" y="5890133"/>
            <a:ext cx="565200" cy="565200"/>
          </a:xfrm>
          <a:prstGeom prst="rect">
            <a:avLst/>
          </a:prstGeom>
        </p:spPr>
      </p:pic>
      <p:pic>
        <p:nvPicPr>
          <p:cNvPr id="86" name="図 85">
            <a:extLst>
              <a:ext uri="{FF2B5EF4-FFF2-40B4-BE49-F238E27FC236}">
                <a16:creationId xmlns:a16="http://schemas.microsoft.com/office/drawing/2014/main" id="{E7E80A66-BADC-457E-A548-59CBADE10BEE}"/>
              </a:ext>
            </a:extLst>
          </p:cNvPr>
          <p:cNvPicPr>
            <a:picLocks noChangeAspect="1"/>
          </p:cNvPicPr>
          <p:nvPr/>
        </p:nvPicPr>
        <p:blipFill>
          <a:blip r:embed="rId17">
            <a:extLst>
              <a:ext uri="{28A0092B-C50C-407E-A947-70E740481C1C}">
                <a14:useLocalDpi xmlns:a14="http://schemas.microsoft.com/office/drawing/2010/main" val="0"/>
              </a:ext>
            </a:extLst>
          </a:blip>
          <a:stretch>
            <a:fillRect/>
          </a:stretch>
        </p:blipFill>
        <p:spPr>
          <a:xfrm>
            <a:off x="1394947" y="6410634"/>
            <a:ext cx="565200" cy="565200"/>
          </a:xfrm>
          <a:prstGeom prst="rect">
            <a:avLst/>
          </a:prstGeom>
        </p:spPr>
      </p:pic>
      <p:pic>
        <p:nvPicPr>
          <p:cNvPr id="88" name="図 87">
            <a:extLst>
              <a:ext uri="{FF2B5EF4-FFF2-40B4-BE49-F238E27FC236}">
                <a16:creationId xmlns:a16="http://schemas.microsoft.com/office/drawing/2014/main" id="{C4A2C698-A805-415D-8AE4-B8A79208CB59}"/>
              </a:ext>
            </a:extLst>
          </p:cNvPr>
          <p:cNvPicPr>
            <a:picLocks noChangeAspect="1"/>
          </p:cNvPicPr>
          <p:nvPr/>
        </p:nvPicPr>
        <p:blipFill>
          <a:blip r:embed="rId18">
            <a:extLst>
              <a:ext uri="{28A0092B-C50C-407E-A947-70E740481C1C}">
                <a14:useLocalDpi xmlns:a14="http://schemas.microsoft.com/office/drawing/2010/main" val="0"/>
              </a:ext>
            </a:extLst>
          </a:blip>
          <a:stretch>
            <a:fillRect/>
          </a:stretch>
        </p:blipFill>
        <p:spPr>
          <a:xfrm>
            <a:off x="6454530" y="6445586"/>
            <a:ext cx="565200" cy="565200"/>
          </a:xfrm>
          <a:prstGeom prst="rect">
            <a:avLst/>
          </a:prstGeom>
        </p:spPr>
      </p:pic>
      <p:pic>
        <p:nvPicPr>
          <p:cNvPr id="90" name="図 89">
            <a:extLst>
              <a:ext uri="{FF2B5EF4-FFF2-40B4-BE49-F238E27FC236}">
                <a16:creationId xmlns:a16="http://schemas.microsoft.com/office/drawing/2014/main" id="{F9FC7820-D281-488C-B151-4052DEEAC61A}"/>
              </a:ext>
            </a:extLst>
          </p:cNvPr>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2165945" y="6972957"/>
            <a:ext cx="565200" cy="565200"/>
          </a:xfrm>
          <a:prstGeom prst="rect">
            <a:avLst/>
          </a:prstGeom>
        </p:spPr>
      </p:pic>
      <p:pic>
        <p:nvPicPr>
          <p:cNvPr id="92" name="図 91">
            <a:extLst>
              <a:ext uri="{FF2B5EF4-FFF2-40B4-BE49-F238E27FC236}">
                <a16:creationId xmlns:a16="http://schemas.microsoft.com/office/drawing/2014/main" id="{D0DB2C62-EA39-42DA-A7BB-5D61A55C987F}"/>
              </a:ext>
            </a:extLst>
          </p:cNvPr>
          <p:cNvPicPr>
            <a:picLocks noChangeAspect="1"/>
          </p:cNvPicPr>
          <p:nvPr/>
        </p:nvPicPr>
        <p:blipFill>
          <a:blip r:embed="rId20">
            <a:extLst>
              <a:ext uri="{28A0092B-C50C-407E-A947-70E740481C1C}">
                <a14:useLocalDpi xmlns:a14="http://schemas.microsoft.com/office/drawing/2010/main" val="0"/>
              </a:ext>
            </a:extLst>
          </a:blip>
          <a:stretch>
            <a:fillRect/>
          </a:stretch>
        </p:blipFill>
        <p:spPr>
          <a:xfrm>
            <a:off x="5733461" y="7010785"/>
            <a:ext cx="565200" cy="565200"/>
          </a:xfrm>
          <a:prstGeom prst="rect">
            <a:avLst/>
          </a:prstGeom>
        </p:spPr>
      </p:pic>
      <p:sp>
        <p:nvSpPr>
          <p:cNvPr id="95" name="テキスト ボックス 94">
            <a:extLst>
              <a:ext uri="{FF2B5EF4-FFF2-40B4-BE49-F238E27FC236}">
                <a16:creationId xmlns:a16="http://schemas.microsoft.com/office/drawing/2014/main" id="{235C4BC7-AA3E-417B-917E-5117FAAFDC97}"/>
              </a:ext>
            </a:extLst>
          </p:cNvPr>
          <p:cNvSpPr txBox="1"/>
          <p:nvPr/>
        </p:nvSpPr>
        <p:spPr>
          <a:xfrm>
            <a:off x="7963186" y="957166"/>
            <a:ext cx="4728874" cy="3509230"/>
          </a:xfrm>
          <a:prstGeom prst="rect">
            <a:avLst/>
          </a:prstGeom>
          <a:noFill/>
        </p:spPr>
        <p:txBody>
          <a:bodyPr wrap="square" rtlCol="0">
            <a:spAutoFit/>
          </a:bodyPr>
          <a:lstStyle/>
          <a:p>
            <a:pPr>
              <a:lnSpc>
                <a:spcPts val="1400"/>
              </a:lnSpc>
            </a:pPr>
            <a:r>
              <a:rPr kumimoji="1" lang="en-US" altLang="ja-JP" sz="1600" b="1" u="sng" dirty="0">
                <a:latin typeface="BIZ UDPゴシック" panose="020B0400000000000000" pitchFamily="50" charset="-128"/>
                <a:ea typeface="BIZ UDPゴシック" panose="020B0400000000000000" pitchFamily="50" charset="-128"/>
              </a:rPr>
              <a:t>【</a:t>
            </a:r>
            <a:r>
              <a:rPr kumimoji="1" lang="ja-JP" altLang="en-US" sz="1600" b="1" u="sng" dirty="0">
                <a:latin typeface="BIZ UDPゴシック" panose="020B0400000000000000" pitchFamily="50" charset="-128"/>
                <a:ea typeface="BIZ UDPゴシック" panose="020B0400000000000000" pitchFamily="50" charset="-128"/>
              </a:rPr>
              <a:t>計画の形について</a:t>
            </a:r>
            <a:r>
              <a:rPr kumimoji="1" lang="en-US" altLang="ja-JP" sz="1600" b="1" u="sng" dirty="0">
                <a:latin typeface="BIZ UDPゴシック" panose="020B0400000000000000" pitchFamily="50" charset="-128"/>
                <a:ea typeface="BIZ UDPゴシック" panose="020B0400000000000000" pitchFamily="50" charset="-128"/>
              </a:rPr>
              <a:t>】</a:t>
            </a:r>
          </a:p>
          <a:p>
            <a:pPr>
              <a:lnSpc>
                <a:spcPts val="1400"/>
              </a:lnSpc>
            </a:pPr>
            <a:endParaRPr kumimoji="1" lang="en-US" altLang="ja-JP" sz="1600" dirty="0">
              <a:latin typeface="BIZ UDPゴシック" panose="020B0400000000000000" pitchFamily="50" charset="-128"/>
              <a:ea typeface="BIZ UDPゴシック" panose="020B0400000000000000" pitchFamily="50" charset="-128"/>
            </a:endParaRPr>
          </a:p>
          <a:p>
            <a:pPr>
              <a:lnSpc>
                <a:spcPts val="1400"/>
              </a:lnSpc>
            </a:pPr>
            <a:r>
              <a:rPr kumimoji="1" lang="ja-JP" altLang="en-US" sz="1400" dirty="0">
                <a:latin typeface="BIZ UDPゴシック" panose="020B0400000000000000" pitchFamily="50" charset="-128"/>
                <a:ea typeface="BIZ UDPゴシック" panose="020B0400000000000000" pitchFamily="50" charset="-128"/>
              </a:rPr>
              <a:t>・目指すべき姿が計画の軸となる</a:t>
            </a:r>
            <a:endParaRPr kumimoji="1" lang="en-US" altLang="ja-JP" sz="1400" dirty="0">
              <a:latin typeface="BIZ UDPゴシック" panose="020B0400000000000000" pitchFamily="50" charset="-128"/>
              <a:ea typeface="BIZ UDPゴシック" panose="020B0400000000000000" pitchFamily="50" charset="-128"/>
            </a:endParaRPr>
          </a:p>
          <a:p>
            <a:pPr>
              <a:lnSpc>
                <a:spcPts val="1400"/>
              </a:lnSpc>
            </a:pPr>
            <a:r>
              <a:rPr kumimoji="1" lang="ja-JP" altLang="en-US" sz="1400" dirty="0">
                <a:latin typeface="BIZ UDPゴシック" panose="020B0400000000000000" pitchFamily="50" charset="-128"/>
                <a:ea typeface="BIZ UDPゴシック" panose="020B0400000000000000" pitchFamily="50" charset="-128"/>
              </a:rPr>
              <a:t>・考え方としては目指すべき姿を実現するために、</a:t>
            </a:r>
            <a:endParaRPr kumimoji="1" lang="en-US" altLang="ja-JP" sz="1400" dirty="0">
              <a:latin typeface="BIZ UDPゴシック" panose="020B0400000000000000" pitchFamily="50" charset="-128"/>
              <a:ea typeface="BIZ UDPゴシック" panose="020B0400000000000000" pitchFamily="50" charset="-128"/>
            </a:endParaRPr>
          </a:p>
          <a:p>
            <a:pPr>
              <a:lnSpc>
                <a:spcPts val="1400"/>
              </a:lnSpc>
            </a:pPr>
            <a:r>
              <a:rPr kumimoji="1" lang="ja-JP" altLang="en-US" sz="1400" dirty="0">
                <a:latin typeface="BIZ UDPゴシック" panose="020B0400000000000000" pitchFamily="50" charset="-128"/>
                <a:ea typeface="BIZ UDPゴシック" panose="020B0400000000000000" pitchFamily="50" charset="-128"/>
              </a:rPr>
              <a:t>　実現すべき社会があり、そのための施策の方向性、　</a:t>
            </a:r>
            <a:endParaRPr kumimoji="1" lang="en-US" altLang="ja-JP" sz="1400" dirty="0">
              <a:latin typeface="BIZ UDPゴシック" panose="020B0400000000000000" pitchFamily="50" charset="-128"/>
              <a:ea typeface="BIZ UDPゴシック" panose="020B0400000000000000" pitchFamily="50" charset="-128"/>
            </a:endParaRPr>
          </a:p>
          <a:p>
            <a:pPr>
              <a:lnSpc>
                <a:spcPts val="1400"/>
              </a:lnSpc>
            </a:pPr>
            <a:r>
              <a:rPr kumimoji="1" lang="ja-JP" altLang="en-US" sz="1400" dirty="0">
                <a:latin typeface="BIZ UDPゴシック" panose="020B0400000000000000" pitchFamily="50" charset="-128"/>
                <a:ea typeface="BIZ UDPゴシック" panose="020B0400000000000000" pitchFamily="50" charset="-128"/>
              </a:rPr>
              <a:t>　施策・事業があるイメージ</a:t>
            </a:r>
            <a:endParaRPr kumimoji="1" lang="en-US" altLang="ja-JP" sz="1400" dirty="0">
              <a:latin typeface="BIZ UDPゴシック" panose="020B0400000000000000" pitchFamily="50" charset="-128"/>
              <a:ea typeface="BIZ UDPゴシック" panose="020B0400000000000000" pitchFamily="50" charset="-128"/>
            </a:endParaRPr>
          </a:p>
          <a:p>
            <a:pPr>
              <a:lnSpc>
                <a:spcPts val="1400"/>
              </a:lnSpc>
            </a:pPr>
            <a:r>
              <a:rPr kumimoji="1" lang="ja-JP" altLang="en-US" sz="1400" dirty="0">
                <a:latin typeface="BIZ UDPゴシック" panose="020B0400000000000000" pitchFamily="50" charset="-128"/>
                <a:ea typeface="BIZ UDPゴシック" panose="020B0400000000000000" pitchFamily="50" charset="-128"/>
              </a:rPr>
              <a:t>・施策・事業を円滑に実施することで目指すべき姿や</a:t>
            </a:r>
            <a:endParaRPr kumimoji="1" lang="en-US" altLang="ja-JP" sz="1400" dirty="0">
              <a:latin typeface="BIZ UDPゴシック" panose="020B0400000000000000" pitchFamily="50" charset="-128"/>
              <a:ea typeface="BIZ UDPゴシック" panose="020B0400000000000000" pitchFamily="50" charset="-128"/>
            </a:endParaRPr>
          </a:p>
          <a:p>
            <a:pPr>
              <a:lnSpc>
                <a:spcPts val="1400"/>
              </a:lnSpc>
            </a:pPr>
            <a:r>
              <a:rPr kumimoji="1" lang="ja-JP" altLang="en-US" sz="1400" dirty="0">
                <a:latin typeface="BIZ UDPゴシック" panose="020B0400000000000000" pitchFamily="50" charset="-128"/>
                <a:ea typeface="BIZ UDPゴシック" panose="020B0400000000000000" pitchFamily="50" charset="-128"/>
              </a:rPr>
              <a:t>　実現すべき社会が実現するため、下にいくほど大きく　</a:t>
            </a:r>
            <a:endParaRPr kumimoji="1" lang="en-US" altLang="ja-JP" sz="1400" dirty="0">
              <a:latin typeface="BIZ UDPゴシック" panose="020B0400000000000000" pitchFamily="50" charset="-128"/>
              <a:ea typeface="BIZ UDPゴシック" panose="020B0400000000000000" pitchFamily="50" charset="-128"/>
            </a:endParaRPr>
          </a:p>
          <a:p>
            <a:pPr>
              <a:lnSpc>
                <a:spcPts val="1400"/>
              </a:lnSpc>
            </a:pPr>
            <a:r>
              <a:rPr kumimoji="1" lang="ja-JP" altLang="en-US" sz="1400" dirty="0">
                <a:latin typeface="BIZ UDPゴシック" panose="020B0400000000000000" pitchFamily="50" charset="-128"/>
                <a:ea typeface="BIZ UDPゴシック" panose="020B0400000000000000" pitchFamily="50" charset="-128"/>
              </a:rPr>
              <a:t>　し、上段を支えるかたち</a:t>
            </a:r>
            <a:endParaRPr kumimoji="1" lang="en-US" altLang="ja-JP" sz="1400" dirty="0">
              <a:latin typeface="BIZ UDPゴシック" panose="020B0400000000000000" pitchFamily="50" charset="-128"/>
              <a:ea typeface="BIZ UDPゴシック" panose="020B0400000000000000" pitchFamily="50" charset="-128"/>
            </a:endParaRPr>
          </a:p>
          <a:p>
            <a:pPr>
              <a:lnSpc>
                <a:spcPts val="1400"/>
              </a:lnSpc>
            </a:pPr>
            <a:r>
              <a:rPr kumimoji="1" lang="ja-JP" altLang="en-US" sz="1400" dirty="0">
                <a:latin typeface="BIZ UDPゴシック" panose="020B0400000000000000" pitchFamily="50" charset="-128"/>
                <a:ea typeface="BIZ UDPゴシック" panose="020B0400000000000000" pitchFamily="50" charset="-128"/>
              </a:rPr>
              <a:t>・また、本計画は障害福祉の計画であるがその実現には</a:t>
            </a:r>
            <a:endParaRPr kumimoji="1" lang="en-US" altLang="ja-JP" sz="1400" dirty="0">
              <a:latin typeface="BIZ UDPゴシック" panose="020B0400000000000000" pitchFamily="50" charset="-128"/>
              <a:ea typeface="BIZ UDPゴシック" panose="020B0400000000000000" pitchFamily="50" charset="-128"/>
            </a:endParaRPr>
          </a:p>
          <a:p>
            <a:pPr>
              <a:lnSpc>
                <a:spcPts val="1400"/>
              </a:lnSpc>
            </a:pPr>
            <a:r>
              <a:rPr kumimoji="1" lang="ja-JP" altLang="en-US" sz="1400" dirty="0">
                <a:latin typeface="BIZ UDPゴシック" panose="020B0400000000000000" pitchFamily="50" charset="-128"/>
                <a:ea typeface="BIZ UDPゴシック" panose="020B0400000000000000" pitchFamily="50" charset="-128"/>
              </a:rPr>
              <a:t>　障害当事者や関係者ではない地域の方の協力が不可欠</a:t>
            </a:r>
            <a:endParaRPr kumimoji="1" lang="en-US" altLang="ja-JP" sz="1400" dirty="0">
              <a:latin typeface="BIZ UDPゴシック" panose="020B0400000000000000" pitchFamily="50" charset="-128"/>
              <a:ea typeface="BIZ UDPゴシック" panose="020B0400000000000000" pitchFamily="50" charset="-128"/>
            </a:endParaRPr>
          </a:p>
          <a:p>
            <a:pPr>
              <a:lnSpc>
                <a:spcPts val="1400"/>
              </a:lnSpc>
            </a:pPr>
            <a:r>
              <a:rPr kumimoji="1" lang="ja-JP" altLang="en-US" sz="1400" dirty="0">
                <a:latin typeface="BIZ UDPゴシック" panose="020B0400000000000000" pitchFamily="50" charset="-128"/>
                <a:ea typeface="BIZ UDPゴシック" panose="020B0400000000000000" pitchFamily="50" charset="-128"/>
              </a:rPr>
              <a:t>　となる点、そもそも障害のあるなしに関わらず、</a:t>
            </a:r>
            <a:endParaRPr kumimoji="1" lang="en-US" altLang="ja-JP" sz="1400" dirty="0">
              <a:latin typeface="BIZ UDPゴシック" panose="020B0400000000000000" pitchFamily="50" charset="-128"/>
              <a:ea typeface="BIZ UDPゴシック" panose="020B0400000000000000" pitchFamily="50" charset="-128"/>
            </a:endParaRPr>
          </a:p>
          <a:p>
            <a:pPr>
              <a:lnSpc>
                <a:spcPts val="1400"/>
              </a:lnSpc>
            </a:pPr>
            <a:r>
              <a:rPr kumimoji="1" lang="ja-JP" altLang="en-US" sz="1400" dirty="0">
                <a:latin typeface="BIZ UDPゴシック" panose="020B0400000000000000" pitchFamily="50" charset="-128"/>
                <a:ea typeface="BIZ UDPゴシック" panose="020B0400000000000000" pitchFamily="50" charset="-128"/>
              </a:rPr>
              <a:t>　“すべての市民が”という発想を持つことで差別の解消</a:t>
            </a:r>
            <a:endParaRPr kumimoji="1" lang="en-US" altLang="ja-JP" sz="1400" dirty="0">
              <a:latin typeface="BIZ UDPゴシック" panose="020B0400000000000000" pitchFamily="50" charset="-128"/>
              <a:ea typeface="BIZ UDPゴシック" panose="020B0400000000000000" pitchFamily="50" charset="-128"/>
            </a:endParaRPr>
          </a:p>
          <a:p>
            <a:pPr>
              <a:lnSpc>
                <a:spcPts val="1400"/>
              </a:lnSpc>
            </a:pPr>
            <a:r>
              <a:rPr kumimoji="1" lang="ja-JP" altLang="en-US" sz="1400" dirty="0">
                <a:latin typeface="BIZ UDPゴシック" panose="020B0400000000000000" pitchFamily="50" charset="-128"/>
                <a:ea typeface="BIZ UDPゴシック" panose="020B0400000000000000" pitchFamily="50" charset="-128"/>
              </a:rPr>
              <a:t>　にもつながるため、地域市民とのつながりや地域に</a:t>
            </a:r>
            <a:endParaRPr kumimoji="1" lang="en-US" altLang="ja-JP" sz="1400" dirty="0">
              <a:latin typeface="BIZ UDPゴシック" panose="020B0400000000000000" pitchFamily="50" charset="-128"/>
              <a:ea typeface="BIZ UDPゴシック" panose="020B0400000000000000" pitchFamily="50" charset="-128"/>
            </a:endParaRPr>
          </a:p>
          <a:p>
            <a:pPr>
              <a:lnSpc>
                <a:spcPts val="1400"/>
              </a:lnSpc>
            </a:pPr>
            <a:r>
              <a:rPr kumimoji="1" lang="ja-JP" altLang="en-US" sz="1400" dirty="0">
                <a:latin typeface="BIZ UDPゴシック" panose="020B0400000000000000" pitchFamily="50" charset="-128"/>
                <a:ea typeface="BIZ UDPゴシック" panose="020B0400000000000000" pitchFamily="50" charset="-128"/>
              </a:rPr>
              <a:t>　おける活動を土台に持ってきたもの</a:t>
            </a:r>
            <a:endParaRPr kumimoji="1" lang="en-US" altLang="ja-JP" sz="1400" dirty="0">
              <a:latin typeface="BIZ UDPゴシック" panose="020B0400000000000000" pitchFamily="50" charset="-128"/>
              <a:ea typeface="BIZ UDPゴシック" panose="020B0400000000000000" pitchFamily="50" charset="-128"/>
            </a:endParaRPr>
          </a:p>
          <a:p>
            <a:pPr>
              <a:lnSpc>
                <a:spcPts val="1400"/>
              </a:lnSpc>
            </a:pPr>
            <a:r>
              <a:rPr kumimoji="1" lang="ja-JP" altLang="en-US" sz="1400" dirty="0">
                <a:latin typeface="BIZ UDPゴシック" panose="020B0400000000000000" pitchFamily="50" charset="-128"/>
                <a:ea typeface="BIZ UDPゴシック" panose="020B0400000000000000" pitchFamily="50" charset="-128"/>
              </a:rPr>
              <a:t>・目指すべき姿が土台から伸びていることで、本計画の　</a:t>
            </a:r>
            <a:endParaRPr kumimoji="1" lang="en-US" altLang="ja-JP" sz="1400" dirty="0">
              <a:latin typeface="BIZ UDPゴシック" panose="020B0400000000000000" pitchFamily="50" charset="-128"/>
              <a:ea typeface="BIZ UDPゴシック" panose="020B0400000000000000" pitchFamily="50" charset="-128"/>
            </a:endParaRPr>
          </a:p>
          <a:p>
            <a:pPr>
              <a:lnSpc>
                <a:spcPts val="1400"/>
              </a:lnSpc>
            </a:pPr>
            <a:r>
              <a:rPr kumimoji="1" lang="ja-JP" altLang="en-US" sz="1400" dirty="0">
                <a:latin typeface="BIZ UDPゴシック" panose="020B0400000000000000" pitchFamily="50" charset="-128"/>
                <a:ea typeface="BIZ UDPゴシック" panose="020B0400000000000000" pitchFamily="50" charset="-128"/>
              </a:rPr>
              <a:t>　土台となる地域市民とのつながりや地域における活動</a:t>
            </a:r>
            <a:endParaRPr kumimoji="1" lang="en-US" altLang="ja-JP" sz="1400" dirty="0">
              <a:latin typeface="BIZ UDPゴシック" panose="020B0400000000000000" pitchFamily="50" charset="-128"/>
              <a:ea typeface="BIZ UDPゴシック" panose="020B0400000000000000" pitchFamily="50" charset="-128"/>
            </a:endParaRPr>
          </a:p>
          <a:p>
            <a:pPr>
              <a:lnSpc>
                <a:spcPts val="1400"/>
              </a:lnSpc>
            </a:pPr>
            <a:r>
              <a:rPr kumimoji="1" lang="ja-JP" altLang="en-US" sz="1400" dirty="0">
                <a:latin typeface="BIZ UDPゴシック" panose="020B0400000000000000" pitchFamily="50" charset="-128"/>
                <a:ea typeface="BIZ UDPゴシック" panose="020B0400000000000000" pitchFamily="50" charset="-128"/>
              </a:rPr>
              <a:t>　などを通じて市民全員で本計画における目指すべき姿</a:t>
            </a:r>
            <a:endParaRPr kumimoji="1" lang="en-US" altLang="ja-JP" sz="1400" dirty="0">
              <a:latin typeface="BIZ UDPゴシック" panose="020B0400000000000000" pitchFamily="50" charset="-128"/>
              <a:ea typeface="BIZ UDPゴシック" panose="020B0400000000000000" pitchFamily="50" charset="-128"/>
            </a:endParaRPr>
          </a:p>
          <a:p>
            <a:pPr>
              <a:lnSpc>
                <a:spcPts val="1400"/>
              </a:lnSpc>
            </a:pPr>
            <a:r>
              <a:rPr kumimoji="1" lang="ja-JP" altLang="en-US" sz="1400" dirty="0">
                <a:latin typeface="BIZ UDPゴシック" panose="020B0400000000000000" pitchFamily="50" charset="-128"/>
                <a:ea typeface="BIZ UDPゴシック" panose="020B0400000000000000" pitchFamily="50" charset="-128"/>
              </a:rPr>
              <a:t>　を実現していくということを表している</a:t>
            </a:r>
            <a:endParaRPr kumimoji="1" lang="en-US" altLang="ja-JP" sz="1400" dirty="0">
              <a:latin typeface="BIZ UDPゴシック" panose="020B0400000000000000" pitchFamily="50" charset="-128"/>
              <a:ea typeface="BIZ UDPゴシック" panose="020B0400000000000000" pitchFamily="50" charset="-128"/>
            </a:endParaRPr>
          </a:p>
        </p:txBody>
      </p:sp>
      <p:sp>
        <p:nvSpPr>
          <p:cNvPr id="102" name="正方形/長方形 101">
            <a:extLst>
              <a:ext uri="{FF2B5EF4-FFF2-40B4-BE49-F238E27FC236}">
                <a16:creationId xmlns:a16="http://schemas.microsoft.com/office/drawing/2014/main" id="{5CF65273-6F90-4C9D-8EFD-47193CE20176}"/>
              </a:ext>
            </a:extLst>
          </p:cNvPr>
          <p:cNvSpPr/>
          <p:nvPr/>
        </p:nvSpPr>
        <p:spPr>
          <a:xfrm>
            <a:off x="7893879" y="7376177"/>
            <a:ext cx="4837396" cy="2088176"/>
          </a:xfrm>
          <a:prstGeom prst="rect">
            <a:avLst/>
          </a:prstGeom>
          <a:solidFill>
            <a:schemeClr val="accent6">
              <a:lumMod val="20000"/>
              <a:lumOff val="80000"/>
            </a:schemeClr>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0" name="テキスト ボックス 99">
            <a:extLst>
              <a:ext uri="{FF2B5EF4-FFF2-40B4-BE49-F238E27FC236}">
                <a16:creationId xmlns:a16="http://schemas.microsoft.com/office/drawing/2014/main" id="{FA77FD58-72DB-464D-B68C-1267770071CF}"/>
              </a:ext>
            </a:extLst>
          </p:cNvPr>
          <p:cNvSpPr txBox="1"/>
          <p:nvPr/>
        </p:nvSpPr>
        <p:spPr>
          <a:xfrm>
            <a:off x="7989659" y="7459094"/>
            <a:ext cx="4707745" cy="2369880"/>
          </a:xfrm>
          <a:prstGeom prst="rect">
            <a:avLst/>
          </a:prstGeom>
          <a:noFill/>
        </p:spPr>
        <p:txBody>
          <a:bodyPr wrap="square" rtlCol="0">
            <a:spAutoFit/>
          </a:bodyPr>
          <a:lstStyle/>
          <a:p>
            <a:r>
              <a:rPr kumimoji="1" lang="en-US" altLang="ja-JP" sz="1600" b="1" u="sng" dirty="0">
                <a:latin typeface="BIZ UDPゴシック" panose="020B0400000000000000" pitchFamily="50" charset="-128"/>
                <a:ea typeface="BIZ UDPゴシック" panose="020B0400000000000000" pitchFamily="50" charset="-128"/>
              </a:rPr>
              <a:t>【SDG</a:t>
            </a:r>
            <a:r>
              <a:rPr kumimoji="1" lang="ja-JP" altLang="en-US" sz="1600" b="1" u="sng" dirty="0" err="1">
                <a:latin typeface="BIZ UDPゴシック" panose="020B0400000000000000" pitchFamily="50" charset="-128"/>
                <a:ea typeface="BIZ UDPゴシック" panose="020B0400000000000000" pitchFamily="50" charset="-128"/>
              </a:rPr>
              <a:t>ｓ</a:t>
            </a:r>
            <a:r>
              <a:rPr kumimoji="1" lang="ja-JP" altLang="en-US" sz="1600" b="1" u="sng" dirty="0">
                <a:latin typeface="BIZ UDPゴシック" panose="020B0400000000000000" pitchFamily="50" charset="-128"/>
                <a:ea typeface="BIZ UDPゴシック" panose="020B0400000000000000" pitchFamily="50" charset="-128"/>
              </a:rPr>
              <a:t>の考え方について</a:t>
            </a:r>
            <a:r>
              <a:rPr kumimoji="1" lang="en-US" altLang="ja-JP" sz="1600" b="1" u="sng" dirty="0">
                <a:latin typeface="BIZ UDPゴシック" panose="020B0400000000000000" pitchFamily="50" charset="-128"/>
                <a:ea typeface="BIZ UDPゴシック" panose="020B0400000000000000" pitchFamily="50" charset="-128"/>
              </a:rPr>
              <a:t>】</a:t>
            </a:r>
          </a:p>
          <a:p>
            <a:endParaRPr kumimoji="1" lang="en-US" altLang="ja-JP" sz="1600" dirty="0">
              <a:latin typeface="BIZ UDPゴシック" panose="020B0400000000000000" pitchFamily="50" charset="-128"/>
              <a:ea typeface="BIZ UDPゴシック" panose="020B0400000000000000" pitchFamily="50" charset="-128"/>
            </a:endParaRPr>
          </a:p>
          <a:p>
            <a:r>
              <a:rPr kumimoji="1" lang="ja-JP" altLang="en-US" sz="1400" dirty="0">
                <a:latin typeface="BIZ UDPゴシック" panose="020B0400000000000000" pitchFamily="50" charset="-128"/>
                <a:ea typeface="BIZ UDPゴシック" panose="020B0400000000000000" pitchFamily="50" charset="-128"/>
              </a:rPr>
              <a:t>・この計画の根本に</a:t>
            </a:r>
            <a:r>
              <a:rPr kumimoji="1" lang="en-US" altLang="ja-JP" sz="1400" dirty="0">
                <a:latin typeface="BIZ UDPゴシック" panose="020B0400000000000000" pitchFamily="50" charset="-128"/>
                <a:ea typeface="BIZ UDPゴシック" panose="020B0400000000000000" pitchFamily="50" charset="-128"/>
              </a:rPr>
              <a:t>SDGs</a:t>
            </a:r>
            <a:r>
              <a:rPr kumimoji="1" lang="ja-JP" altLang="en-US" sz="1400" dirty="0">
                <a:latin typeface="BIZ UDPゴシック" panose="020B0400000000000000" pitchFamily="50" charset="-128"/>
                <a:ea typeface="BIZ UDPゴシック" panose="020B0400000000000000" pitchFamily="50" charset="-128"/>
              </a:rPr>
              <a:t>の考え方がある</a:t>
            </a:r>
            <a:endParaRPr kumimoji="1" lang="en-US" altLang="ja-JP" sz="1400" dirty="0">
              <a:latin typeface="BIZ UDPゴシック" panose="020B0400000000000000" pitchFamily="50" charset="-128"/>
              <a:ea typeface="BIZ UDPゴシック" panose="020B0400000000000000" pitchFamily="50" charset="-128"/>
            </a:endParaRPr>
          </a:p>
          <a:p>
            <a:r>
              <a:rPr kumimoji="1" lang="ja-JP" altLang="en-US" sz="1400" dirty="0">
                <a:latin typeface="BIZ UDPゴシック" panose="020B0400000000000000" pitchFamily="50" charset="-128"/>
                <a:ea typeface="BIZ UDPゴシック" panose="020B0400000000000000" pitchFamily="50" charset="-128"/>
              </a:rPr>
              <a:t>・実現すべき社会や施策の方向性、施策・事業は各ゴールと関係があるため、周りに各ゴールを配置</a:t>
            </a:r>
            <a:endParaRPr kumimoji="1" lang="en-US" altLang="ja-JP" sz="1400" dirty="0">
              <a:latin typeface="BIZ UDPゴシック" panose="020B0400000000000000" pitchFamily="50" charset="-128"/>
              <a:ea typeface="BIZ UDPゴシック" panose="020B0400000000000000" pitchFamily="50" charset="-128"/>
            </a:endParaRPr>
          </a:p>
          <a:p>
            <a:r>
              <a:rPr kumimoji="1" lang="ja-JP" altLang="en-US" sz="1400" dirty="0">
                <a:latin typeface="BIZ UDPゴシック" panose="020B0400000000000000" pitchFamily="50" charset="-128"/>
                <a:ea typeface="BIZ UDPゴシック" panose="020B0400000000000000" pitchFamily="50" charset="-128"/>
              </a:rPr>
              <a:t>・さらに本計画の実現のためにはその土台として地域とのつながりや事業所間の横のつながりなどが必要となるため、土台に</a:t>
            </a:r>
            <a:r>
              <a:rPr kumimoji="1" lang="en-US" altLang="ja-JP" sz="1400" dirty="0">
                <a:latin typeface="BIZ UDPゴシック" panose="020B0400000000000000" pitchFamily="50" charset="-128"/>
                <a:ea typeface="BIZ UDPゴシック" panose="020B0400000000000000" pitchFamily="50" charset="-128"/>
              </a:rPr>
              <a:t>17</a:t>
            </a:r>
            <a:r>
              <a:rPr kumimoji="1" lang="ja-JP" altLang="en-US" sz="1400" dirty="0" err="1">
                <a:latin typeface="BIZ UDPゴシック" panose="020B0400000000000000" pitchFamily="50" charset="-128"/>
                <a:ea typeface="BIZ UDPゴシック" panose="020B0400000000000000" pitchFamily="50" charset="-128"/>
              </a:rPr>
              <a:t>を置</a:t>
            </a:r>
            <a:r>
              <a:rPr kumimoji="1" lang="ja-JP" altLang="en-US" sz="1400" dirty="0">
                <a:latin typeface="BIZ UDPゴシック" panose="020B0400000000000000" pitchFamily="50" charset="-128"/>
                <a:ea typeface="BIZ UDPゴシック" panose="020B0400000000000000" pitchFamily="50" charset="-128"/>
              </a:rPr>
              <a:t>いたもの</a:t>
            </a:r>
            <a:endParaRPr kumimoji="1" lang="en-US" altLang="ja-JP" sz="1400" dirty="0">
              <a:latin typeface="BIZ UDPゴシック" panose="020B0400000000000000" pitchFamily="50" charset="-128"/>
              <a:ea typeface="BIZ UDPゴシック" panose="020B0400000000000000" pitchFamily="50" charset="-128"/>
            </a:endParaRPr>
          </a:p>
          <a:p>
            <a:endParaRPr kumimoji="1" lang="en-US" altLang="ja-JP" sz="1600" dirty="0">
              <a:latin typeface="BIZ UDPゴシック" panose="020B0400000000000000" pitchFamily="50" charset="-128"/>
              <a:ea typeface="BIZ UDPゴシック" panose="020B0400000000000000" pitchFamily="50" charset="-128"/>
            </a:endParaRPr>
          </a:p>
          <a:p>
            <a:endParaRPr kumimoji="1" lang="en-US" altLang="ja-JP" sz="1600" dirty="0">
              <a:latin typeface="BIZ UDPゴシック" panose="020B0400000000000000" pitchFamily="50" charset="-128"/>
              <a:ea typeface="BIZ UDPゴシック" panose="020B0400000000000000" pitchFamily="50" charset="-128"/>
            </a:endParaRPr>
          </a:p>
        </p:txBody>
      </p:sp>
      <p:sp>
        <p:nvSpPr>
          <p:cNvPr id="2" name="円弧 1">
            <a:extLst>
              <a:ext uri="{FF2B5EF4-FFF2-40B4-BE49-F238E27FC236}">
                <a16:creationId xmlns:a16="http://schemas.microsoft.com/office/drawing/2014/main" id="{1AC46612-8F23-4973-8473-C610A5E1AF43}"/>
              </a:ext>
            </a:extLst>
          </p:cNvPr>
          <p:cNvSpPr/>
          <p:nvPr/>
        </p:nvSpPr>
        <p:spPr>
          <a:xfrm rot="5119441">
            <a:off x="2940733" y="6496330"/>
            <a:ext cx="754268" cy="859286"/>
          </a:xfrm>
          <a:prstGeom prst="arc">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52" name="円弧 51">
            <a:extLst>
              <a:ext uri="{FF2B5EF4-FFF2-40B4-BE49-F238E27FC236}">
                <a16:creationId xmlns:a16="http://schemas.microsoft.com/office/drawing/2014/main" id="{4A520316-1C55-4F42-B0FF-48DFEDA8A8FB}"/>
              </a:ext>
            </a:extLst>
          </p:cNvPr>
          <p:cNvSpPr/>
          <p:nvPr/>
        </p:nvSpPr>
        <p:spPr>
          <a:xfrm rot="10335552">
            <a:off x="4808055" y="6410863"/>
            <a:ext cx="754268" cy="859286"/>
          </a:xfrm>
          <a:prstGeom prst="arc">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9" name="矢印: 折線 8">
            <a:extLst>
              <a:ext uri="{FF2B5EF4-FFF2-40B4-BE49-F238E27FC236}">
                <a16:creationId xmlns:a16="http://schemas.microsoft.com/office/drawing/2014/main" id="{8F6C0D9B-2828-47E9-80A9-0A2F16881B02}"/>
              </a:ext>
            </a:extLst>
          </p:cNvPr>
          <p:cNvSpPr/>
          <p:nvPr/>
        </p:nvSpPr>
        <p:spPr>
          <a:xfrm rot="16044199">
            <a:off x="4384147" y="6975880"/>
            <a:ext cx="796965" cy="724291"/>
          </a:xfrm>
          <a:prstGeom prst="bentArrow">
            <a:avLst>
              <a:gd name="adj1" fmla="val 13354"/>
              <a:gd name="adj2" fmla="val 25000"/>
              <a:gd name="adj3" fmla="val 35481"/>
              <a:gd name="adj4" fmla="val 4375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58" name="矢印: 折線 57">
            <a:extLst>
              <a:ext uri="{FF2B5EF4-FFF2-40B4-BE49-F238E27FC236}">
                <a16:creationId xmlns:a16="http://schemas.microsoft.com/office/drawing/2014/main" id="{3A1569EE-F3CD-44C2-8493-2507CE0C9680}"/>
              </a:ext>
            </a:extLst>
          </p:cNvPr>
          <p:cNvSpPr/>
          <p:nvPr/>
        </p:nvSpPr>
        <p:spPr>
          <a:xfrm rot="16044199" flipV="1">
            <a:off x="3376263" y="6913751"/>
            <a:ext cx="729317" cy="863582"/>
          </a:xfrm>
          <a:prstGeom prst="bentArrow">
            <a:avLst>
              <a:gd name="adj1" fmla="val 13354"/>
              <a:gd name="adj2" fmla="val 25000"/>
              <a:gd name="adj3" fmla="val 35481"/>
              <a:gd name="adj4" fmla="val 4375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60" name="テキスト ボックス 59">
            <a:extLst>
              <a:ext uri="{FF2B5EF4-FFF2-40B4-BE49-F238E27FC236}">
                <a16:creationId xmlns:a16="http://schemas.microsoft.com/office/drawing/2014/main" id="{84F7A0E8-80C4-41B3-A4B8-0ED4F34135BD}"/>
              </a:ext>
            </a:extLst>
          </p:cNvPr>
          <p:cNvSpPr txBox="1"/>
          <p:nvPr/>
        </p:nvSpPr>
        <p:spPr>
          <a:xfrm>
            <a:off x="513098" y="7823397"/>
            <a:ext cx="4812425" cy="646331"/>
          </a:xfrm>
          <a:prstGeom prst="rect">
            <a:avLst/>
          </a:prstGeom>
          <a:solidFill>
            <a:schemeClr val="accent4">
              <a:lumMod val="20000"/>
              <a:lumOff val="80000"/>
            </a:schemeClr>
          </a:solidFill>
          <a:ln>
            <a:solidFill>
              <a:srgbClr val="FFC000"/>
            </a:solidFill>
          </a:ln>
        </p:spPr>
        <p:txBody>
          <a:bodyPr wrap="square" rtlCol="0">
            <a:spAutoFit/>
          </a:bodyPr>
          <a:lstStyle/>
          <a:p>
            <a:r>
              <a:rPr kumimoji="1" lang="ja-JP" altLang="en-US" dirty="0">
                <a:latin typeface="BIZ UDPゴシック" panose="020B0400000000000000" pitchFamily="50" charset="-128"/>
                <a:ea typeface="BIZ UDPゴシック" panose="020B0400000000000000" pitchFamily="50" charset="-128"/>
              </a:rPr>
              <a:t>土台となる地域とのつながりや活動を通じて、市民全員で目指すべき姿を実現していく</a:t>
            </a:r>
          </a:p>
        </p:txBody>
      </p:sp>
      <p:pic>
        <p:nvPicPr>
          <p:cNvPr id="57" name="図 56">
            <a:extLst>
              <a:ext uri="{FF2B5EF4-FFF2-40B4-BE49-F238E27FC236}">
                <a16:creationId xmlns:a16="http://schemas.microsoft.com/office/drawing/2014/main" id="{1BD42332-BEF8-4943-A138-A25DB806D82F}"/>
              </a:ext>
            </a:extLst>
          </p:cNvPr>
          <p:cNvPicPr>
            <a:picLocks noChangeAspect="1"/>
          </p:cNvPicPr>
          <p:nvPr/>
        </p:nvPicPr>
        <p:blipFill>
          <a:blip r:embed="rId21">
            <a:extLst>
              <a:ext uri="{28A0092B-C50C-407E-A947-70E740481C1C}">
                <a14:useLocalDpi xmlns:a14="http://schemas.microsoft.com/office/drawing/2010/main" val="0"/>
              </a:ext>
            </a:extLst>
          </a:blip>
          <a:stretch>
            <a:fillRect/>
          </a:stretch>
        </p:blipFill>
        <p:spPr>
          <a:xfrm>
            <a:off x="5527548" y="7787628"/>
            <a:ext cx="1593647" cy="1593647"/>
          </a:xfrm>
          <a:prstGeom prst="rect">
            <a:avLst/>
          </a:prstGeom>
        </p:spPr>
      </p:pic>
      <p:sp>
        <p:nvSpPr>
          <p:cNvPr id="49" name="テキスト ボックス 48">
            <a:extLst>
              <a:ext uri="{FF2B5EF4-FFF2-40B4-BE49-F238E27FC236}">
                <a16:creationId xmlns:a16="http://schemas.microsoft.com/office/drawing/2014/main" id="{740D8AA9-0DAE-4D05-B201-70B7F07FB9F5}"/>
              </a:ext>
            </a:extLst>
          </p:cNvPr>
          <p:cNvSpPr txBox="1"/>
          <p:nvPr/>
        </p:nvSpPr>
        <p:spPr>
          <a:xfrm>
            <a:off x="11254154" y="195081"/>
            <a:ext cx="1266995" cy="461665"/>
          </a:xfrm>
          <a:prstGeom prst="rect">
            <a:avLst/>
          </a:prstGeom>
          <a:noFill/>
        </p:spPr>
        <p:txBody>
          <a:bodyPr wrap="square" rtlCol="0">
            <a:spAutoFit/>
          </a:bodyPr>
          <a:lstStyle/>
          <a:p>
            <a:r>
              <a:rPr kumimoji="1" lang="ja-JP" altLang="en-US" sz="2400" dirty="0">
                <a:latin typeface="BIZ UDPゴシック" panose="020B0400000000000000" pitchFamily="50" charset="-128"/>
                <a:ea typeface="BIZ UDPゴシック" panose="020B0400000000000000" pitchFamily="50" charset="-128"/>
              </a:rPr>
              <a:t>資料２</a:t>
            </a:r>
          </a:p>
        </p:txBody>
      </p:sp>
    </p:spTree>
    <p:extLst>
      <p:ext uri="{BB962C8B-B14F-4D97-AF65-F5344CB8AC3E}">
        <p14:creationId xmlns:p14="http://schemas.microsoft.com/office/powerpoint/2010/main" val="703959885"/>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184</Words>
  <Application>Microsoft Office PowerPoint</Application>
  <PresentationFormat>A3 297x420 mm</PresentationFormat>
  <Paragraphs>38</Paragraphs>
  <Slides>1</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vt:i4>
      </vt:variant>
    </vt:vector>
  </HeadingPairs>
  <TitlesOfParts>
    <vt:vector size="9" baseType="lpstr">
      <vt:lpstr>BIZ UDPゴシック</vt:lpstr>
      <vt:lpstr>ＭＳ Ｐゴシック</vt:lpstr>
      <vt:lpstr>游ゴシック</vt:lpstr>
      <vt:lpstr>游ゴシック Light</vt:lpstr>
      <vt:lpstr>Arial</vt:lpstr>
      <vt:lpstr>Calibri</vt:lpstr>
      <vt:lpstr>Calibri Light</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2024-04-18T05:05:14Z</dcterms:created>
  <dcterms:modified xsi:type="dcterms:W3CDTF">2024-04-18T05:05:30Z</dcterms:modified>
</cp:coreProperties>
</file>